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4" r:id="rId4"/>
  </p:sldMasterIdLst>
  <p:notesMasterIdLst>
    <p:notesMasterId r:id="rId7"/>
  </p:notesMasterIdLst>
  <p:sldIdLst>
    <p:sldId id="260" r:id="rId5"/>
    <p:sldId id="261" r:id="rId6"/>
  </p:sldIdLst>
  <p:sldSz cx="6858000" cy="9144000" type="letter"/>
  <p:notesSz cx="6858000" cy="9144000"/>
  <p:defaultTextStyle>
    <a:defPPr>
      <a:defRPr lang="en-US"/>
    </a:defPPr>
    <a:lvl1pPr marL="0" algn="l" defTabSz="768009" rtl="0" eaLnBrk="1" latinLnBrk="0" hangingPunct="1">
      <a:defRPr sz="1512" kern="1200">
        <a:solidFill>
          <a:schemeClr val="tx1"/>
        </a:solidFill>
        <a:latin typeface="+mn-lt"/>
        <a:ea typeface="+mn-ea"/>
        <a:cs typeface="+mn-cs"/>
      </a:defRPr>
    </a:lvl1pPr>
    <a:lvl2pPr marL="384004" algn="l" defTabSz="768009" rtl="0" eaLnBrk="1" latinLnBrk="0" hangingPunct="1">
      <a:defRPr sz="1512" kern="1200">
        <a:solidFill>
          <a:schemeClr val="tx1"/>
        </a:solidFill>
        <a:latin typeface="+mn-lt"/>
        <a:ea typeface="+mn-ea"/>
        <a:cs typeface="+mn-cs"/>
      </a:defRPr>
    </a:lvl2pPr>
    <a:lvl3pPr marL="768009" algn="l" defTabSz="768009" rtl="0" eaLnBrk="1" latinLnBrk="0" hangingPunct="1">
      <a:defRPr sz="1512" kern="1200">
        <a:solidFill>
          <a:schemeClr val="tx1"/>
        </a:solidFill>
        <a:latin typeface="+mn-lt"/>
        <a:ea typeface="+mn-ea"/>
        <a:cs typeface="+mn-cs"/>
      </a:defRPr>
    </a:lvl3pPr>
    <a:lvl4pPr marL="1152012" algn="l" defTabSz="768009" rtl="0" eaLnBrk="1" latinLnBrk="0" hangingPunct="1">
      <a:defRPr sz="1512" kern="1200">
        <a:solidFill>
          <a:schemeClr val="tx1"/>
        </a:solidFill>
        <a:latin typeface="+mn-lt"/>
        <a:ea typeface="+mn-ea"/>
        <a:cs typeface="+mn-cs"/>
      </a:defRPr>
    </a:lvl4pPr>
    <a:lvl5pPr marL="1536017" algn="l" defTabSz="768009" rtl="0" eaLnBrk="1" latinLnBrk="0" hangingPunct="1">
      <a:defRPr sz="1512" kern="1200">
        <a:solidFill>
          <a:schemeClr val="tx1"/>
        </a:solidFill>
        <a:latin typeface="+mn-lt"/>
        <a:ea typeface="+mn-ea"/>
        <a:cs typeface="+mn-cs"/>
      </a:defRPr>
    </a:lvl5pPr>
    <a:lvl6pPr marL="1920021" algn="l" defTabSz="768009" rtl="0" eaLnBrk="1" latinLnBrk="0" hangingPunct="1">
      <a:defRPr sz="1512" kern="1200">
        <a:solidFill>
          <a:schemeClr val="tx1"/>
        </a:solidFill>
        <a:latin typeface="+mn-lt"/>
        <a:ea typeface="+mn-ea"/>
        <a:cs typeface="+mn-cs"/>
      </a:defRPr>
    </a:lvl6pPr>
    <a:lvl7pPr marL="2304026" algn="l" defTabSz="768009" rtl="0" eaLnBrk="1" latinLnBrk="0" hangingPunct="1">
      <a:defRPr sz="1512" kern="1200">
        <a:solidFill>
          <a:schemeClr val="tx1"/>
        </a:solidFill>
        <a:latin typeface="+mn-lt"/>
        <a:ea typeface="+mn-ea"/>
        <a:cs typeface="+mn-cs"/>
      </a:defRPr>
    </a:lvl7pPr>
    <a:lvl8pPr marL="2688030" algn="l" defTabSz="768009" rtl="0" eaLnBrk="1" latinLnBrk="0" hangingPunct="1">
      <a:defRPr sz="1512" kern="1200">
        <a:solidFill>
          <a:schemeClr val="tx1"/>
        </a:solidFill>
        <a:latin typeface="+mn-lt"/>
        <a:ea typeface="+mn-ea"/>
        <a:cs typeface="+mn-cs"/>
      </a:defRPr>
    </a:lvl8pPr>
    <a:lvl9pPr marL="3072033" algn="l" defTabSz="768009" rtl="0" eaLnBrk="1" latinLnBrk="0" hangingPunct="1">
      <a:defRPr sz="1512" kern="1200">
        <a:solidFill>
          <a:schemeClr val="tx1"/>
        </a:solidFill>
        <a:latin typeface="+mn-lt"/>
        <a:ea typeface="+mn-ea"/>
        <a:cs typeface="+mn-cs"/>
      </a:defRPr>
    </a:lvl9pPr>
  </p:defaultTextStyle>
  <p:extLst>
    <p:ext uri="{521415D9-36F7-43E2-AB2F-B90AF26B5E84}">
      <p14:sectionLst xmlns:p14="http://schemas.microsoft.com/office/powerpoint/2010/main">
        <p14:section name="1 pager" id="{75DAC6BA-4AD0-9F4A-96BC-467445ABCD4A}">
          <p14:sldIdLst>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F4"/>
    <a:srgbClr val="F3F6F7"/>
    <a:srgbClr val="F6F9FA"/>
    <a:srgbClr val="CEDCDF"/>
    <a:srgbClr val="EB0017"/>
    <a:srgbClr val="007585"/>
    <a:srgbClr val="F25D0D"/>
    <a:srgbClr val="EA2537"/>
    <a:srgbClr val="D12258"/>
    <a:srgbClr val="A71B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799763-BAE7-4F54-BEB7-17CD9F4352C6}" v="3" dt="2026-08-10T13:30:26.764"/>
  </p1510:revLst>
</p1510:revInfo>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4" d="100"/>
          <a:sy n="114" d="100"/>
        </p:scale>
        <p:origin x="41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Wright" userId="c7272517-87c8-4098-9a65-1233b11bbec7" providerId="ADAL" clId="{6F1EFC9D-59D5-44EF-8963-3426F9016FD5}"/>
    <pc:docChg chg="undo redo custSel modSld">
      <pc:chgData name="Patrick Wright" userId="c7272517-87c8-4098-9a65-1233b11bbec7" providerId="ADAL" clId="{6F1EFC9D-59D5-44EF-8963-3426F9016FD5}" dt="2026-08-10T13:38:56.221" v="291" actId="20577"/>
      <pc:docMkLst>
        <pc:docMk/>
      </pc:docMkLst>
      <pc:sldChg chg="addSp delSp modSp mod">
        <pc:chgData name="Patrick Wright" userId="c7272517-87c8-4098-9a65-1233b11bbec7" providerId="ADAL" clId="{6F1EFC9D-59D5-44EF-8963-3426F9016FD5}" dt="2026-08-10T13:35:28.166" v="203" actId="20577"/>
        <pc:sldMkLst>
          <pc:docMk/>
          <pc:sldMk cId="3169110640" sldId="260"/>
        </pc:sldMkLst>
        <pc:spChg chg="mod">
          <ac:chgData name="Patrick Wright" userId="c7272517-87c8-4098-9a65-1233b11bbec7" providerId="ADAL" clId="{6F1EFC9D-59D5-44EF-8963-3426F9016FD5}" dt="2026-08-10T13:30:49.352" v="41" actId="20577"/>
          <ac:spMkLst>
            <pc:docMk/>
            <pc:sldMk cId="3169110640" sldId="260"/>
            <ac:spMk id="4" creationId="{D81D5D82-7BF0-B0DF-42AC-8A66D70310D2}"/>
          </ac:spMkLst>
        </pc:spChg>
        <pc:spChg chg="mod">
          <ac:chgData name="Patrick Wright" userId="c7272517-87c8-4098-9a65-1233b11bbec7" providerId="ADAL" clId="{6F1EFC9D-59D5-44EF-8963-3426F9016FD5}" dt="2026-08-10T13:17:02.141" v="19" actId="20577"/>
          <ac:spMkLst>
            <pc:docMk/>
            <pc:sldMk cId="3169110640" sldId="260"/>
            <ac:spMk id="13" creationId="{E3CA715E-AFCF-E004-7009-05901E2D0146}"/>
          </ac:spMkLst>
        </pc:spChg>
        <pc:spChg chg="mod">
          <ac:chgData name="Patrick Wright" userId="c7272517-87c8-4098-9a65-1233b11bbec7" providerId="ADAL" clId="{6F1EFC9D-59D5-44EF-8963-3426F9016FD5}" dt="2026-08-10T13:17:26.329" v="23" actId="20577"/>
          <ac:spMkLst>
            <pc:docMk/>
            <pc:sldMk cId="3169110640" sldId="260"/>
            <ac:spMk id="17" creationId="{7316380C-62B9-680B-629B-4F4EDD40EC83}"/>
          </ac:spMkLst>
        </pc:spChg>
        <pc:spChg chg="mod">
          <ac:chgData name="Patrick Wright" userId="c7272517-87c8-4098-9a65-1233b11bbec7" providerId="ADAL" clId="{6F1EFC9D-59D5-44EF-8963-3426F9016FD5}" dt="2026-08-10T13:17:23.966" v="21" actId="20577"/>
          <ac:spMkLst>
            <pc:docMk/>
            <pc:sldMk cId="3169110640" sldId="260"/>
            <ac:spMk id="18" creationId="{0D0A7527-1A80-3A84-B35F-F91A7D12EF25}"/>
          </ac:spMkLst>
        </pc:spChg>
        <pc:spChg chg="mod">
          <ac:chgData name="Patrick Wright" userId="c7272517-87c8-4098-9a65-1233b11bbec7" providerId="ADAL" clId="{6F1EFC9D-59D5-44EF-8963-3426F9016FD5}" dt="2026-08-10T13:17:33.372" v="29" actId="20577"/>
          <ac:spMkLst>
            <pc:docMk/>
            <pc:sldMk cId="3169110640" sldId="260"/>
            <ac:spMk id="20" creationId="{29FA28C5-7BB8-286F-6628-55F42DB4EC2B}"/>
          </ac:spMkLst>
        </pc:spChg>
        <pc:graphicFrameChg chg="add del mod">
          <ac:chgData name="Patrick Wright" userId="c7272517-87c8-4098-9a65-1233b11bbec7" providerId="ADAL" clId="{6F1EFC9D-59D5-44EF-8963-3426F9016FD5}" dt="2026-08-10T13:30:53.981" v="42" actId="478"/>
          <ac:graphicFrameMkLst>
            <pc:docMk/>
            <pc:sldMk cId="3169110640" sldId="260"/>
            <ac:graphicFrameMk id="3" creationId="{F045F03D-2C6A-C4CA-A0B8-C1C65F326108}"/>
          </ac:graphicFrameMkLst>
        </pc:graphicFrameChg>
        <pc:graphicFrameChg chg="mod modGraphic">
          <ac:chgData name="Patrick Wright" userId="c7272517-87c8-4098-9a65-1233b11bbec7" providerId="ADAL" clId="{6F1EFC9D-59D5-44EF-8963-3426F9016FD5}" dt="2026-08-10T13:35:28.166" v="203" actId="20577"/>
          <ac:graphicFrameMkLst>
            <pc:docMk/>
            <pc:sldMk cId="3169110640" sldId="260"/>
            <ac:graphicFrameMk id="10" creationId="{A5E5E462-B85C-822A-015F-005F410CDAD0}"/>
          </ac:graphicFrameMkLst>
        </pc:graphicFrameChg>
        <pc:picChg chg="add mod">
          <ac:chgData name="Patrick Wright" userId="c7272517-87c8-4098-9a65-1233b11bbec7" providerId="ADAL" clId="{6F1EFC9D-59D5-44EF-8963-3426F9016FD5}" dt="2026-08-10T13:28:15.571" v="33" actId="1076"/>
          <ac:picMkLst>
            <pc:docMk/>
            <pc:sldMk cId="3169110640" sldId="260"/>
            <ac:picMk id="5" creationId="{BD572BF2-CFDE-ADF1-CA68-2C042951349E}"/>
          </ac:picMkLst>
        </pc:picChg>
        <pc:picChg chg="add del">
          <ac:chgData name="Patrick Wright" userId="c7272517-87c8-4098-9a65-1233b11bbec7" providerId="ADAL" clId="{6F1EFC9D-59D5-44EF-8963-3426F9016FD5}" dt="2026-08-10T13:30:19.477" v="37" actId="478"/>
          <ac:picMkLst>
            <pc:docMk/>
            <pc:sldMk cId="3169110640" sldId="260"/>
            <ac:picMk id="23" creationId="{0D622244-8B8C-9FB6-DDB8-EB4EC3C7AC06}"/>
          </ac:picMkLst>
        </pc:picChg>
      </pc:sldChg>
      <pc:sldChg chg="modSp mod">
        <pc:chgData name="Patrick Wright" userId="c7272517-87c8-4098-9a65-1233b11bbec7" providerId="ADAL" clId="{6F1EFC9D-59D5-44EF-8963-3426F9016FD5}" dt="2026-08-10T13:38:56.221" v="291" actId="20577"/>
        <pc:sldMkLst>
          <pc:docMk/>
          <pc:sldMk cId="4151828871" sldId="261"/>
        </pc:sldMkLst>
        <pc:spChg chg="mod">
          <ac:chgData name="Patrick Wright" userId="c7272517-87c8-4098-9a65-1233b11bbec7" providerId="ADAL" clId="{6F1EFC9D-59D5-44EF-8963-3426F9016FD5}" dt="2026-08-10T13:38:56.221" v="291" actId="20577"/>
          <ac:spMkLst>
            <pc:docMk/>
            <pc:sldMk cId="4151828871" sldId="261"/>
            <ac:spMk id="29" creationId="{4726AFC7-21C9-6C48-B1B0-0D254E20A7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598D5-A3FE-0C4E-B933-B87520E8EF4C}" type="datetimeFigureOut">
              <a:rPr lang="en-GB" smtClean="0"/>
              <a:t>10/08/2026</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F102A-BCD4-D14F-9CE7-7BB6C2F4C31B}" type="slidenum">
              <a:rPr lang="en-GB" smtClean="0"/>
              <a:t>‹#›</a:t>
            </a:fld>
            <a:endParaRPr lang="en-GB"/>
          </a:p>
        </p:txBody>
      </p:sp>
    </p:spTree>
    <p:extLst>
      <p:ext uri="{BB962C8B-B14F-4D97-AF65-F5344CB8AC3E}">
        <p14:creationId xmlns:p14="http://schemas.microsoft.com/office/powerpoint/2010/main" val="1389160629"/>
      </p:ext>
    </p:extLst>
  </p:cSld>
  <p:clrMap bg1="lt1" tx1="dk1" bg2="lt2" tx2="dk2" accent1="accent1" accent2="accent2" accent3="accent3" accent4="accent4" accent5="accent5" accent6="accent6" hlink="hlink" folHlink="folHlink"/>
  <p:notesStyle>
    <a:lvl1pPr marL="0" algn="l" defTabSz="384023" rtl="0" eaLnBrk="1" latinLnBrk="0" hangingPunct="1">
      <a:defRPr sz="504" kern="1200">
        <a:solidFill>
          <a:schemeClr val="tx1"/>
        </a:solidFill>
        <a:latin typeface="+mn-lt"/>
        <a:ea typeface="+mn-ea"/>
        <a:cs typeface="+mn-cs"/>
      </a:defRPr>
    </a:lvl1pPr>
    <a:lvl2pPr marL="192012" algn="l" defTabSz="384023" rtl="0" eaLnBrk="1" latinLnBrk="0" hangingPunct="1">
      <a:defRPr sz="504" kern="1200">
        <a:solidFill>
          <a:schemeClr val="tx1"/>
        </a:solidFill>
        <a:latin typeface="+mn-lt"/>
        <a:ea typeface="+mn-ea"/>
        <a:cs typeface="+mn-cs"/>
      </a:defRPr>
    </a:lvl2pPr>
    <a:lvl3pPr marL="384023" algn="l" defTabSz="384023" rtl="0" eaLnBrk="1" latinLnBrk="0" hangingPunct="1">
      <a:defRPr sz="504" kern="1200">
        <a:solidFill>
          <a:schemeClr val="tx1"/>
        </a:solidFill>
        <a:latin typeface="+mn-lt"/>
        <a:ea typeface="+mn-ea"/>
        <a:cs typeface="+mn-cs"/>
      </a:defRPr>
    </a:lvl3pPr>
    <a:lvl4pPr marL="576035" algn="l" defTabSz="384023" rtl="0" eaLnBrk="1" latinLnBrk="0" hangingPunct="1">
      <a:defRPr sz="504" kern="1200">
        <a:solidFill>
          <a:schemeClr val="tx1"/>
        </a:solidFill>
        <a:latin typeface="+mn-lt"/>
        <a:ea typeface="+mn-ea"/>
        <a:cs typeface="+mn-cs"/>
      </a:defRPr>
    </a:lvl4pPr>
    <a:lvl5pPr marL="768047" algn="l" defTabSz="384023" rtl="0" eaLnBrk="1" latinLnBrk="0" hangingPunct="1">
      <a:defRPr sz="504" kern="1200">
        <a:solidFill>
          <a:schemeClr val="tx1"/>
        </a:solidFill>
        <a:latin typeface="+mn-lt"/>
        <a:ea typeface="+mn-ea"/>
        <a:cs typeface="+mn-cs"/>
      </a:defRPr>
    </a:lvl5pPr>
    <a:lvl6pPr marL="960059" algn="l" defTabSz="384023" rtl="0" eaLnBrk="1" latinLnBrk="0" hangingPunct="1">
      <a:defRPr sz="504" kern="1200">
        <a:solidFill>
          <a:schemeClr val="tx1"/>
        </a:solidFill>
        <a:latin typeface="+mn-lt"/>
        <a:ea typeface="+mn-ea"/>
        <a:cs typeface="+mn-cs"/>
      </a:defRPr>
    </a:lvl6pPr>
    <a:lvl7pPr marL="1152070" algn="l" defTabSz="384023" rtl="0" eaLnBrk="1" latinLnBrk="0" hangingPunct="1">
      <a:defRPr sz="504" kern="1200">
        <a:solidFill>
          <a:schemeClr val="tx1"/>
        </a:solidFill>
        <a:latin typeface="+mn-lt"/>
        <a:ea typeface="+mn-ea"/>
        <a:cs typeface="+mn-cs"/>
      </a:defRPr>
    </a:lvl7pPr>
    <a:lvl8pPr marL="1344082" algn="l" defTabSz="384023" rtl="0" eaLnBrk="1" latinLnBrk="0" hangingPunct="1">
      <a:defRPr sz="504" kern="1200">
        <a:solidFill>
          <a:schemeClr val="tx1"/>
        </a:solidFill>
        <a:latin typeface="+mn-lt"/>
        <a:ea typeface="+mn-ea"/>
        <a:cs typeface="+mn-cs"/>
      </a:defRPr>
    </a:lvl8pPr>
    <a:lvl9pPr marL="1536094" algn="l" defTabSz="384023" rtl="0" eaLnBrk="1" latinLnBrk="0" hangingPunct="1">
      <a:defRPr sz="5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1775-5865-F488-EFDD-8FC4AE9D5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CE838-C472-E596-5803-8003E9940FBE}"/>
              </a:ext>
            </a:extLst>
          </p:cNvPr>
          <p:cNvSpPr>
            <a:spLocks noGrp="1" noRot="1" noChangeAspect="1"/>
          </p:cNvSpPr>
          <p:nvPr>
            <p:ph type="sldImg"/>
          </p:nvPr>
        </p:nvSpPr>
        <p:spPr>
          <a:xfrm>
            <a:off x="2271713" y="1143000"/>
            <a:ext cx="2314575" cy="3086100"/>
          </a:xfrm>
        </p:spPr>
      </p:sp>
      <p:sp>
        <p:nvSpPr>
          <p:cNvPr id="3" name="Notes Placeholder 2">
            <a:extLst>
              <a:ext uri="{FF2B5EF4-FFF2-40B4-BE49-F238E27FC236}">
                <a16:creationId xmlns:a16="http://schemas.microsoft.com/office/drawing/2014/main" id="{B9D13896-833A-C8E6-2DDF-20317B1FE1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B28572-150A-6711-9538-C9BF69CB1648}"/>
              </a:ext>
            </a:extLst>
          </p:cNvPr>
          <p:cNvSpPr>
            <a:spLocks noGrp="1"/>
          </p:cNvSpPr>
          <p:nvPr>
            <p:ph type="sldNum" sz="quarter" idx="5"/>
          </p:nvPr>
        </p:nvSpPr>
        <p:spPr/>
        <p:txBody>
          <a:bodyPr/>
          <a:lstStyle/>
          <a:p>
            <a:fld id="{C6AF102A-BCD4-D14F-9CE7-7BB6C2F4C31B}" type="slidenum">
              <a:rPr lang="en-GB" smtClean="0"/>
              <a:t>1</a:t>
            </a:fld>
            <a:endParaRPr lang="en-GB"/>
          </a:p>
        </p:txBody>
      </p:sp>
    </p:spTree>
    <p:extLst>
      <p:ext uri="{BB962C8B-B14F-4D97-AF65-F5344CB8AC3E}">
        <p14:creationId xmlns:p14="http://schemas.microsoft.com/office/powerpoint/2010/main" val="52883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AF102A-BCD4-D14F-9CE7-7BB6C2F4C31B}" type="slidenum">
              <a:rPr lang="en-GB" smtClean="0"/>
              <a:t>2</a:t>
            </a:fld>
            <a:endParaRPr lang="en-GB"/>
          </a:p>
        </p:txBody>
      </p:sp>
    </p:spTree>
    <p:extLst>
      <p:ext uri="{BB962C8B-B14F-4D97-AF65-F5344CB8AC3E}">
        <p14:creationId xmlns:p14="http://schemas.microsoft.com/office/powerpoint/2010/main" val="9463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2357145" y="595"/>
            <a:ext cx="4500855" cy="9143405"/>
          </a:xfrm>
          <a:solidFill>
            <a:schemeClr val="bg1">
              <a:lumMod val="95000"/>
            </a:schemeClr>
          </a:solidFill>
        </p:spPr>
        <p:txBody>
          <a:bodyPr tIns="5577840"/>
          <a:lstStyle>
            <a:lvl1pPr algn="ctr">
              <a:defRPr b="0">
                <a:solidFill>
                  <a:schemeClr val="tx1"/>
                </a:solidFill>
              </a:defRPr>
            </a:lvl1pPr>
          </a:lstStyle>
          <a:p>
            <a:r>
              <a:rPr lang="en-US"/>
              <a:t>Click icon to add picture</a:t>
            </a:r>
            <a:endParaRPr lang="en-GB"/>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206147" y="8369713"/>
            <a:ext cx="1936225" cy="486833"/>
          </a:xfrm>
          <a:prstGeom prst="rect">
            <a:avLst/>
          </a:prstGeom>
        </p:spPr>
        <p:txBody>
          <a:bodyPr vert="horz" wrap="square" lIns="0" tIns="0" rIns="0" bIns="0" rtlCol="0" anchor="ctr"/>
          <a:lstStyle>
            <a:lvl1pPr marL="0" marR="0" indent="0" algn="l" defTabSz="1828903"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a:t>Legal Copy Helvetica Regular 8/9.6 AA Gray</a:t>
            </a:r>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206146" y="2082802"/>
            <a:ext cx="1936226" cy="5869295"/>
          </a:xfrm>
        </p:spPr>
        <p:txBody>
          <a:bodyPr/>
          <a:lstStyle>
            <a:lvl1pPr marL="0" marR="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sz="1800">
                <a:solidFill>
                  <a:schemeClr val="bg1"/>
                </a:solidFill>
              </a:defRPr>
            </a:lvl1pPr>
            <a:lvl2pPr>
              <a:lnSpc>
                <a:spcPct val="100000"/>
              </a:lnSpc>
              <a:spcBef>
                <a:spcPts val="999"/>
              </a:spcBef>
              <a:defRPr sz="1800">
                <a:solidFill>
                  <a:schemeClr val="bg1"/>
                </a:solidFill>
              </a:defRPr>
            </a:lvl2pPr>
            <a:lvl3pPr marL="0" indent="0">
              <a:lnSpc>
                <a:spcPct val="100000"/>
              </a:lnSpc>
              <a:spcBef>
                <a:spcPts val="4000"/>
              </a:spcBef>
              <a:spcAft>
                <a:spcPts val="999"/>
              </a:spcAft>
              <a:buNone/>
              <a:defRPr sz="1800">
                <a:solidFill>
                  <a:schemeClr val="bg1"/>
                </a:solidFill>
              </a:defRPr>
            </a:lvl3pPr>
            <a:lvl4pPr marL="0" indent="0">
              <a:lnSpc>
                <a:spcPct val="100000"/>
              </a:lnSpc>
              <a:spcBef>
                <a:spcPts val="999"/>
              </a:spcBef>
              <a:spcAft>
                <a:spcPts val="999"/>
              </a:spcAft>
              <a:buNone/>
              <a:tabLst/>
              <a:defRPr sz="1800">
                <a:solidFill>
                  <a:schemeClr val="bg1"/>
                </a:solidFill>
              </a:defRPr>
            </a:lvl4pPr>
            <a:lvl5pPr marL="0" indent="0">
              <a:lnSpc>
                <a:spcPct val="100000"/>
              </a:lnSpc>
              <a:spcBef>
                <a:spcPts val="999"/>
              </a:spcBef>
              <a:spcAft>
                <a:spcPts val="999"/>
              </a:spcAft>
              <a:buNone/>
              <a:tabLst/>
              <a:defRPr sz="1800">
                <a:solidFill>
                  <a:schemeClr val="bg1"/>
                </a:solidFill>
              </a:defRPr>
            </a:lvl5pPr>
          </a:lstStyle>
          <a:p>
            <a:pPr marL="0" marR="0" lvl="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a:pPr>
            <a:r>
              <a:rPr lang="en-GB"/>
              <a:t>First level – title. Second level – subtitle. Third level – date</a:t>
            </a:r>
          </a:p>
          <a:p>
            <a:pPr lvl="1"/>
            <a:r>
              <a:rPr lang="en-GB"/>
              <a:t>Second level</a:t>
            </a:r>
          </a:p>
          <a:p>
            <a:pPr lvl="2"/>
            <a:r>
              <a:rPr lang="en-GB"/>
              <a:t>Third level – date</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B2E8626E-4CB6-4F42-96B2-7D5932593037}"/>
              </a:ext>
            </a:extLst>
          </p:cNvPr>
          <p:cNvPicPr>
            <a:picLocks noChangeAspect="1"/>
          </p:cNvPicPr>
          <p:nvPr userDrawn="1"/>
        </p:nvPicPr>
        <p:blipFill>
          <a:blip r:embed="rId2"/>
          <a:stretch>
            <a:fillRect/>
          </a:stretch>
        </p:blipFill>
        <p:spPr>
          <a:xfrm>
            <a:off x="139463" y="347718"/>
            <a:ext cx="2085577" cy="857404"/>
          </a:xfrm>
          <a:prstGeom prst="rect">
            <a:avLst/>
          </a:prstGeom>
        </p:spPr>
      </p:pic>
      <p:sp>
        <p:nvSpPr>
          <p:cNvPr id="16" name="TextBox 15">
            <a:extLst>
              <a:ext uri="{FF2B5EF4-FFF2-40B4-BE49-F238E27FC236}">
                <a16:creationId xmlns:a16="http://schemas.microsoft.com/office/drawing/2014/main" id="{B62E4363-1F2F-2E49-9237-382B37D50FD4}"/>
              </a:ext>
            </a:extLst>
          </p:cNvPr>
          <p:cNvSpPr txBox="1"/>
          <p:nvPr userDrawn="1"/>
        </p:nvSpPr>
        <p:spPr>
          <a:xfrm>
            <a:off x="8666480" y="51816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373789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856413" y="1"/>
            <a:ext cx="3647062" cy="9143405"/>
          </a:xfrm>
          <a:solidFill>
            <a:schemeClr val="bg1">
              <a:lumMod val="95000"/>
            </a:schemeClr>
          </a:solidFill>
        </p:spPr>
        <p:txBody>
          <a:bodyPr tIns="5669280"/>
          <a:lstStyle>
            <a:lvl1pPr algn="ctr">
              <a:defRPr b="0"/>
            </a:lvl1pPr>
          </a:lstStyle>
          <a:p>
            <a:r>
              <a:rPr lang="en-US"/>
              <a:t>Click icon to add picture</a:t>
            </a:r>
            <a:endParaRPr lang="en-GB"/>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4327" y="508001"/>
            <a:ext cx="428156" cy="383987"/>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4705139" y="8369713"/>
            <a:ext cx="1940573"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4705138" y="2082800"/>
            <a:ext cx="1936226" cy="5918200"/>
          </a:xfrm>
        </p:spPr>
        <p:txBody>
          <a:bodyPr/>
          <a:lstStyle>
            <a:lvl1pPr marL="0" marR="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sz="1600">
                <a:solidFill>
                  <a:schemeClr val="tx1"/>
                </a:solidFill>
              </a:defRPr>
            </a:lvl1pPr>
            <a:lvl2pPr>
              <a:lnSpc>
                <a:spcPct val="100000"/>
              </a:lnSpc>
              <a:spcBef>
                <a:spcPts val="999"/>
              </a:spcBef>
              <a:defRPr sz="1600">
                <a:solidFill>
                  <a:schemeClr val="tx1"/>
                </a:solidFill>
              </a:defRPr>
            </a:lvl2pPr>
            <a:lvl3pPr marL="0" indent="0">
              <a:lnSpc>
                <a:spcPct val="100000"/>
              </a:lnSpc>
              <a:spcBef>
                <a:spcPts val="4000"/>
              </a:spcBef>
              <a:spcAft>
                <a:spcPts val="999"/>
              </a:spcAft>
              <a:buNone/>
              <a:defRPr sz="1600">
                <a:solidFill>
                  <a:schemeClr val="tx1"/>
                </a:solidFill>
              </a:defRPr>
            </a:lvl3pPr>
            <a:lvl4pPr marL="0" indent="0">
              <a:lnSpc>
                <a:spcPct val="100000"/>
              </a:lnSpc>
              <a:spcBef>
                <a:spcPts val="999"/>
              </a:spcBef>
              <a:spcAft>
                <a:spcPts val="999"/>
              </a:spcAft>
              <a:buNone/>
              <a:tabLst/>
              <a:defRPr sz="1600">
                <a:solidFill>
                  <a:schemeClr val="tx1"/>
                </a:solidFill>
              </a:defRPr>
            </a:lvl4pPr>
            <a:lvl5pPr marL="0" indent="0">
              <a:lnSpc>
                <a:spcPct val="100000"/>
              </a:lnSpc>
              <a:spcBef>
                <a:spcPts val="999"/>
              </a:spcBef>
              <a:spcAft>
                <a:spcPts val="999"/>
              </a:spcAft>
              <a:buNone/>
              <a:tabLst/>
              <a:defRPr sz="1600">
                <a:solidFill>
                  <a:schemeClr val="tx1"/>
                </a:solidFill>
              </a:defRPr>
            </a:lvl5pPr>
          </a:lstStyle>
          <a:p>
            <a:pPr marL="0" marR="0" lvl="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a:pPr>
            <a:r>
              <a:rPr lang="en-GB"/>
              <a:t>First level – title. Second level – subtitle. Third level – date</a:t>
            </a:r>
          </a:p>
          <a:p>
            <a:pPr lvl="1"/>
            <a:r>
              <a:rPr lang="en-GB"/>
              <a:t>Second level</a:t>
            </a:r>
          </a:p>
          <a:p>
            <a:pPr lvl="2"/>
            <a:r>
              <a:rPr lang="en-GB"/>
              <a:t>Third level – date</a:t>
            </a:r>
          </a:p>
          <a:p>
            <a:pPr lvl="3"/>
            <a:r>
              <a:rPr lang="en-GB"/>
              <a:t>Fourth level</a:t>
            </a:r>
          </a:p>
          <a:p>
            <a:pPr lvl="4"/>
            <a:r>
              <a:rPr lang="en-GB"/>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4327" y="508001"/>
            <a:ext cx="428156" cy="383987"/>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4327" y="508001"/>
            <a:ext cx="428156" cy="383987"/>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18" name="Picture 17">
            <a:extLst>
              <a:ext uri="{FF2B5EF4-FFF2-40B4-BE49-F238E27FC236}">
                <a16:creationId xmlns:a16="http://schemas.microsoft.com/office/drawing/2014/main" id="{2E7F8488-F179-9742-AD68-F2D893698305}"/>
              </a:ext>
            </a:extLst>
          </p:cNvPr>
          <p:cNvPicPr>
            <a:picLocks noChangeAspect="1"/>
          </p:cNvPicPr>
          <p:nvPr userDrawn="1"/>
        </p:nvPicPr>
        <p:blipFill rotWithShape="1">
          <a:blip r:embed="rId4"/>
          <a:srcRect r="49074"/>
          <a:stretch/>
        </p:blipFill>
        <p:spPr>
          <a:xfrm>
            <a:off x="48912" y="347718"/>
            <a:ext cx="716503" cy="578412"/>
          </a:xfrm>
          <a:prstGeom prst="rect">
            <a:avLst/>
          </a:prstGeom>
        </p:spPr>
      </p:pic>
    </p:spTree>
    <p:extLst>
      <p:ext uri="{BB962C8B-B14F-4D97-AF65-F5344CB8AC3E}">
        <p14:creationId xmlns:p14="http://schemas.microsoft.com/office/powerpoint/2010/main" val="2392845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4705139" y="8369713"/>
            <a:ext cx="1940573"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a:t>Legal Copy Helvetica Regular 8/9.6 Black</a:t>
            </a:r>
          </a:p>
        </p:txBody>
      </p:sp>
      <p:sp>
        <p:nvSpPr>
          <p:cNvPr id="19" name="Rectangle 18">
            <a:extLst>
              <a:ext uri="{FF2B5EF4-FFF2-40B4-BE49-F238E27FC236}">
                <a16:creationId xmlns:a16="http://schemas.microsoft.com/office/drawing/2014/main" id="{C2629608-5909-6C43-B374-9D67C5858975}"/>
              </a:ext>
            </a:extLst>
          </p:cNvPr>
          <p:cNvSpPr/>
          <p:nvPr userDrawn="1"/>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21" name="Picture 20">
            <a:extLst>
              <a:ext uri="{FF2B5EF4-FFF2-40B4-BE49-F238E27FC236}">
                <a16:creationId xmlns:a16="http://schemas.microsoft.com/office/drawing/2014/main" id="{9CC8C469-3458-CA44-8EB4-0A56453F64CD}"/>
              </a:ext>
            </a:extLst>
          </p:cNvPr>
          <p:cNvPicPr>
            <a:picLocks noChangeAspect="1"/>
          </p:cNvPicPr>
          <p:nvPr userDrawn="1"/>
        </p:nvPicPr>
        <p:blipFill rotWithShape="1">
          <a:blip r:embed="rId2"/>
          <a:srcRect r="-5706" b="-847"/>
          <a:stretch/>
        </p:blipFill>
        <p:spPr>
          <a:xfrm>
            <a:off x="964954" y="235734"/>
            <a:ext cx="2464046" cy="966432"/>
          </a:xfrm>
          <a:prstGeom prst="rect">
            <a:avLst/>
          </a:prstGeom>
        </p:spPr>
      </p:pic>
      <p:sp>
        <p:nvSpPr>
          <p:cNvPr id="22" name="Title 4">
            <a:extLst>
              <a:ext uri="{FF2B5EF4-FFF2-40B4-BE49-F238E27FC236}">
                <a16:creationId xmlns:a16="http://schemas.microsoft.com/office/drawing/2014/main" id="{B8B5378D-2B78-7047-97E0-D500DB62332B}"/>
              </a:ext>
            </a:extLst>
          </p:cNvPr>
          <p:cNvSpPr>
            <a:spLocks noGrp="1"/>
          </p:cNvSpPr>
          <p:nvPr>
            <p:ph type="title" hasCustomPrompt="1"/>
          </p:nvPr>
        </p:nvSpPr>
        <p:spPr>
          <a:xfrm>
            <a:off x="1106903" y="1479804"/>
            <a:ext cx="5538809" cy="500122"/>
          </a:xfrm>
        </p:spPr>
        <p:txBody>
          <a:bodyPr/>
          <a:lstStyle>
            <a:lvl1pPr>
              <a:defRPr sz="3600"/>
            </a:lvl1pPr>
          </a:lstStyle>
          <a:p>
            <a:r>
              <a:rPr lang="en-US"/>
              <a:t>Click to add title</a:t>
            </a:r>
            <a:endParaRPr lang="en-GB"/>
          </a:p>
        </p:txBody>
      </p:sp>
      <p:sp>
        <p:nvSpPr>
          <p:cNvPr id="23" name="Subtitle 2">
            <a:extLst>
              <a:ext uri="{FF2B5EF4-FFF2-40B4-BE49-F238E27FC236}">
                <a16:creationId xmlns:a16="http://schemas.microsoft.com/office/drawing/2014/main" id="{D5E34B6F-6F50-D649-B639-44E22E6864DE}"/>
              </a:ext>
            </a:extLst>
          </p:cNvPr>
          <p:cNvSpPr>
            <a:spLocks noGrp="1"/>
          </p:cNvSpPr>
          <p:nvPr>
            <p:ph type="subTitle" idx="13" hasCustomPrompt="1"/>
          </p:nvPr>
        </p:nvSpPr>
        <p:spPr>
          <a:xfrm>
            <a:off x="1106903" y="1979926"/>
            <a:ext cx="5538809" cy="369332"/>
          </a:xfrm>
        </p:spPr>
        <p:txBody>
          <a:bodyPr wrap="square">
            <a:spAutoFit/>
          </a:bodyPr>
          <a:lstStyle>
            <a:lvl1pPr marL="0" indent="0" algn="l">
              <a:buNone/>
              <a:defRPr sz="2400" b="0" i="0">
                <a:solidFill>
                  <a:schemeClr val="tx1"/>
                </a:solidFill>
                <a:latin typeface="Helvetica Now Text" panose="020B0504030202020204" pitchFamily="34" charset="77"/>
              </a:defRPr>
            </a:lvl1pPr>
            <a:lvl2pPr marL="914452" indent="0" algn="ctr">
              <a:buNone/>
              <a:defRPr sz="4000"/>
            </a:lvl2pPr>
            <a:lvl3pPr marL="1828903" indent="0" algn="ctr">
              <a:buNone/>
              <a:defRPr sz="3602"/>
            </a:lvl3pPr>
            <a:lvl4pPr marL="2743355" indent="0" algn="ctr">
              <a:buNone/>
              <a:defRPr sz="3200"/>
            </a:lvl4pPr>
            <a:lvl5pPr marL="3657803" indent="0" algn="ctr">
              <a:buNone/>
              <a:defRPr sz="3200"/>
            </a:lvl5pPr>
            <a:lvl6pPr marL="4572254" indent="0" algn="ctr">
              <a:buNone/>
              <a:defRPr sz="3200"/>
            </a:lvl6pPr>
            <a:lvl7pPr marL="5486706" indent="0" algn="ctr">
              <a:buNone/>
              <a:defRPr sz="3200"/>
            </a:lvl7pPr>
            <a:lvl8pPr marL="6401158" indent="0" algn="ctr">
              <a:buNone/>
              <a:defRPr sz="3200"/>
            </a:lvl8pPr>
            <a:lvl9pPr marL="7315609" indent="0" algn="ctr">
              <a:buNone/>
              <a:defRPr sz="3200"/>
            </a:lvl9pPr>
          </a:lstStyle>
          <a:p>
            <a:r>
              <a:rPr lang="en-GB"/>
              <a:t>Click to add subhead</a:t>
            </a:r>
            <a:endParaRPr lang="en-US"/>
          </a:p>
        </p:txBody>
      </p:sp>
      <p:sp>
        <p:nvSpPr>
          <p:cNvPr id="25" name="Content Placeholder 3">
            <a:extLst>
              <a:ext uri="{FF2B5EF4-FFF2-40B4-BE49-F238E27FC236}">
                <a16:creationId xmlns:a16="http://schemas.microsoft.com/office/drawing/2014/main" id="{BF63C681-A3F1-264B-9F2D-38FF16CC263A}"/>
              </a:ext>
            </a:extLst>
          </p:cNvPr>
          <p:cNvSpPr>
            <a:spLocks noGrp="1"/>
          </p:cNvSpPr>
          <p:nvPr>
            <p:ph sz="quarter" idx="15"/>
          </p:nvPr>
        </p:nvSpPr>
        <p:spPr>
          <a:xfrm>
            <a:off x="3958542" y="2598738"/>
            <a:ext cx="2687170" cy="3063875"/>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EEF721F7-C3E3-2B4A-A40F-C485E40F2621}"/>
              </a:ext>
            </a:extLst>
          </p:cNvPr>
          <p:cNvSpPr>
            <a:spLocks noGrp="1"/>
          </p:cNvSpPr>
          <p:nvPr>
            <p:ph type="pic" sz="quarter" idx="16"/>
          </p:nvPr>
        </p:nvSpPr>
        <p:spPr>
          <a:xfrm>
            <a:off x="1106487" y="2598738"/>
            <a:ext cx="2754215" cy="3063875"/>
          </a:xfrm>
          <a:solidFill>
            <a:schemeClr val="accent5"/>
          </a:solidFill>
        </p:spPr>
        <p:txBody>
          <a:bodyPr/>
          <a:lstStyle/>
          <a:p>
            <a:r>
              <a:rPr lang="en-US"/>
              <a:t>Click icon to add picture</a:t>
            </a:r>
          </a:p>
        </p:txBody>
      </p:sp>
      <p:sp>
        <p:nvSpPr>
          <p:cNvPr id="26" name="Text Placeholder 2">
            <a:extLst>
              <a:ext uri="{FF2B5EF4-FFF2-40B4-BE49-F238E27FC236}">
                <a16:creationId xmlns:a16="http://schemas.microsoft.com/office/drawing/2014/main" id="{FA90CFFE-A712-D549-82F5-DFA9D43FA801}"/>
              </a:ext>
            </a:extLst>
          </p:cNvPr>
          <p:cNvSpPr>
            <a:spLocks noGrp="1"/>
          </p:cNvSpPr>
          <p:nvPr>
            <p:ph type="body" idx="17" hasCustomPrompt="1"/>
          </p:nvPr>
        </p:nvSpPr>
        <p:spPr>
          <a:xfrm>
            <a:off x="1106488"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27" name="Text Placeholder 2">
            <a:extLst>
              <a:ext uri="{FF2B5EF4-FFF2-40B4-BE49-F238E27FC236}">
                <a16:creationId xmlns:a16="http://schemas.microsoft.com/office/drawing/2014/main" id="{EF5F5177-1456-F84D-8A0E-E43008546131}"/>
              </a:ext>
            </a:extLst>
          </p:cNvPr>
          <p:cNvSpPr>
            <a:spLocks noGrp="1"/>
          </p:cNvSpPr>
          <p:nvPr>
            <p:ph type="body" idx="18" hasCustomPrompt="1"/>
          </p:nvPr>
        </p:nvSpPr>
        <p:spPr>
          <a:xfrm>
            <a:off x="1112468"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28" name="Text Placeholder 2">
            <a:extLst>
              <a:ext uri="{FF2B5EF4-FFF2-40B4-BE49-F238E27FC236}">
                <a16:creationId xmlns:a16="http://schemas.microsoft.com/office/drawing/2014/main" id="{3EF8EB43-111F-7741-BA79-B4E6140CADF5}"/>
              </a:ext>
            </a:extLst>
          </p:cNvPr>
          <p:cNvSpPr>
            <a:spLocks noGrp="1"/>
          </p:cNvSpPr>
          <p:nvPr>
            <p:ph type="body" idx="19" hasCustomPrompt="1"/>
          </p:nvPr>
        </p:nvSpPr>
        <p:spPr>
          <a:xfrm>
            <a:off x="2055612"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29" name="Text Placeholder 2">
            <a:extLst>
              <a:ext uri="{FF2B5EF4-FFF2-40B4-BE49-F238E27FC236}">
                <a16:creationId xmlns:a16="http://schemas.microsoft.com/office/drawing/2014/main" id="{C442B8BD-DF2C-364C-BE9B-D8505364E754}"/>
              </a:ext>
            </a:extLst>
          </p:cNvPr>
          <p:cNvSpPr>
            <a:spLocks noGrp="1"/>
          </p:cNvSpPr>
          <p:nvPr>
            <p:ph type="body" idx="20" hasCustomPrompt="1"/>
          </p:nvPr>
        </p:nvSpPr>
        <p:spPr>
          <a:xfrm>
            <a:off x="2061592"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30" name="Text Placeholder 2">
            <a:extLst>
              <a:ext uri="{FF2B5EF4-FFF2-40B4-BE49-F238E27FC236}">
                <a16:creationId xmlns:a16="http://schemas.microsoft.com/office/drawing/2014/main" id="{BB7A16CF-C142-994F-8C51-A1AE120B7C3F}"/>
              </a:ext>
            </a:extLst>
          </p:cNvPr>
          <p:cNvSpPr>
            <a:spLocks noGrp="1"/>
          </p:cNvSpPr>
          <p:nvPr>
            <p:ph type="body" idx="21" hasCustomPrompt="1"/>
          </p:nvPr>
        </p:nvSpPr>
        <p:spPr>
          <a:xfrm>
            <a:off x="3004736"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31" name="Text Placeholder 2">
            <a:extLst>
              <a:ext uri="{FF2B5EF4-FFF2-40B4-BE49-F238E27FC236}">
                <a16:creationId xmlns:a16="http://schemas.microsoft.com/office/drawing/2014/main" id="{E0C7765A-255C-DD44-9C32-74298AFD95DC}"/>
              </a:ext>
            </a:extLst>
          </p:cNvPr>
          <p:cNvSpPr>
            <a:spLocks noGrp="1"/>
          </p:cNvSpPr>
          <p:nvPr>
            <p:ph type="body" idx="22" hasCustomPrompt="1"/>
          </p:nvPr>
        </p:nvSpPr>
        <p:spPr>
          <a:xfrm>
            <a:off x="3010716"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4" name="TextBox 3">
            <a:extLst>
              <a:ext uri="{FF2B5EF4-FFF2-40B4-BE49-F238E27FC236}">
                <a16:creationId xmlns:a16="http://schemas.microsoft.com/office/drawing/2014/main" id="{85AE0225-5599-9643-A19C-6D3183F45E3F}"/>
              </a:ext>
            </a:extLst>
          </p:cNvPr>
          <p:cNvSpPr txBox="1"/>
          <p:nvPr userDrawn="1"/>
        </p:nvSpPr>
        <p:spPr>
          <a:xfrm>
            <a:off x="4988689" y="6632294"/>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22647970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1817" y="624258"/>
            <a:ext cx="6011410" cy="1354217"/>
          </a:xfrm>
          <a:prstGeom prst="rect">
            <a:avLst/>
          </a:prstGeom>
        </p:spPr>
        <p:txBody>
          <a:bodyPr vert="horz" wrap="square" lIns="0" tIns="0" rIns="0" bIns="0" rtlCol="0" anchor="t">
            <a:spAutoFit/>
          </a:bodyPr>
          <a:lstStyle/>
          <a:p>
            <a:r>
              <a:rPr lang="en-US"/>
              <a:t>Click to edit Master title style</a:t>
            </a:r>
          </a:p>
        </p:txBody>
      </p:sp>
      <p:sp>
        <p:nvSpPr>
          <p:cNvPr id="3" name="Text Placeholder 2"/>
          <p:cNvSpPr>
            <a:spLocks noGrp="1"/>
          </p:cNvSpPr>
          <p:nvPr>
            <p:ph type="body" idx="1"/>
          </p:nvPr>
        </p:nvSpPr>
        <p:spPr>
          <a:xfrm>
            <a:off x="636023" y="2082644"/>
            <a:ext cx="6007205" cy="591943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417810" y="8348135"/>
            <a:ext cx="227146" cy="486833"/>
          </a:xfrm>
          <a:prstGeom prst="rect">
            <a:avLst/>
          </a:prstGeom>
        </p:spPr>
        <p:txBody>
          <a:bodyPr vert="horz" lIns="0" tIns="0" rIns="0" bIns="0" rtlCol="0" anchor="ctr">
            <a:noAutofit/>
          </a:bodyPr>
          <a:lstStyle>
            <a:lvl1pPr algn="r">
              <a:defRPr sz="1200" b="0" i="0">
                <a:solidFill>
                  <a:schemeClr val="tx1"/>
                </a:solidFill>
                <a:latin typeface="Helvetica Now Text" panose="020B0504030202020204" pitchFamily="34" charset="77"/>
              </a:defRPr>
            </a:lvl1p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3381724" y="8369713"/>
            <a:ext cx="2834422"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a:t>Legal Copy Helvetica Regular 8/9.6 Black</a:t>
            </a:r>
          </a:p>
        </p:txBody>
      </p:sp>
      <p:pic>
        <p:nvPicPr>
          <p:cNvPr id="10" name="Picture 9">
            <a:extLst>
              <a:ext uri="{FF2B5EF4-FFF2-40B4-BE49-F238E27FC236}">
                <a16:creationId xmlns:a16="http://schemas.microsoft.com/office/drawing/2014/main" id="{312B7B66-AACE-B645-89AC-962DED943FC5}"/>
              </a:ext>
            </a:extLst>
          </p:cNvPr>
          <p:cNvPicPr>
            <a:picLocks noChangeAspect="1"/>
          </p:cNvPicPr>
          <p:nvPr userDrawn="1"/>
        </p:nvPicPr>
        <p:blipFill rotWithShape="1">
          <a:blip r:embed="rId5"/>
          <a:srcRect r="48561"/>
          <a:stretch/>
        </p:blipFill>
        <p:spPr>
          <a:xfrm>
            <a:off x="143477" y="8361997"/>
            <a:ext cx="781084" cy="624258"/>
          </a:xfrm>
          <a:prstGeom prst="rect">
            <a:avLst/>
          </a:prstGeom>
        </p:spPr>
      </p:pic>
    </p:spTree>
    <p:extLst>
      <p:ext uri="{BB962C8B-B14F-4D97-AF65-F5344CB8AC3E}">
        <p14:creationId xmlns:p14="http://schemas.microsoft.com/office/powerpoint/2010/main" val="242469909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75" r:id="rId3"/>
  </p:sldLayoutIdLst>
  <p:hf hdr="0" dt="0"/>
  <p:txStyles>
    <p:titleStyle>
      <a:lvl1pPr algn="l" defTabSz="1828903" rtl="0" eaLnBrk="1" latinLnBrk="0" hangingPunct="1">
        <a:lnSpc>
          <a:spcPct val="100000"/>
        </a:lnSpc>
        <a:spcBef>
          <a:spcPct val="0"/>
        </a:spcBef>
        <a:buNone/>
        <a:defRPr sz="4400" b="1" i="0" kern="1200" spc="-28" baseline="0">
          <a:solidFill>
            <a:schemeClr val="tx1"/>
          </a:solidFill>
          <a:latin typeface="Helvetica Now Text" panose="020B0504030202020204" pitchFamily="34" charset="77"/>
          <a:ea typeface="+mj-ea"/>
          <a:cs typeface="+mj-cs"/>
        </a:defRPr>
      </a:lvl1pPr>
    </p:titleStyle>
    <p:bodyStyle>
      <a:lvl1pPr marL="0" indent="0" algn="l" defTabSz="1828903" rtl="0" eaLnBrk="1" latinLnBrk="0" hangingPunct="1">
        <a:lnSpc>
          <a:spcPct val="100000"/>
        </a:lnSpc>
        <a:spcBef>
          <a:spcPts val="0"/>
        </a:spcBef>
        <a:spcAft>
          <a:spcPts val="1401"/>
        </a:spcAft>
        <a:buFont typeface="Arial" panose="020B0604020202020204" pitchFamily="34" charset="0"/>
        <a:buNone/>
        <a:tabLst/>
        <a:defRPr sz="3001" b="1" i="0" kern="1200">
          <a:solidFill>
            <a:schemeClr val="tx1"/>
          </a:solidFill>
          <a:latin typeface="Helvetica Now Text" panose="020B0504030202020204" pitchFamily="34" charset="77"/>
          <a:ea typeface="+mn-ea"/>
          <a:cs typeface="+mn-cs"/>
        </a:defRPr>
      </a:lvl1pPr>
      <a:lvl2pPr marL="0" indent="0" algn="l" defTabSz="1828903" rtl="0" eaLnBrk="1" latinLnBrk="0" hangingPunct="1">
        <a:lnSpc>
          <a:spcPct val="117000"/>
        </a:lnSpc>
        <a:spcBef>
          <a:spcPts val="0"/>
        </a:spcBef>
        <a:spcAft>
          <a:spcPts val="999"/>
        </a:spcAft>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2pPr>
      <a:lvl3pPr marL="254026" indent="-254026" algn="l" defTabSz="1828903" rtl="0" eaLnBrk="1" latinLnBrk="0" hangingPunct="1">
        <a:lnSpc>
          <a:spcPct val="117000"/>
        </a:lnSpc>
        <a:spcBef>
          <a:spcPts val="0"/>
        </a:spcBef>
        <a:buClr>
          <a:schemeClr val="tx1"/>
        </a:buClr>
        <a:buFont typeface="Helvetica Neue Condensed Bold" panose="02000503000000020004" pitchFamily="2" charset="0"/>
        <a:buChar char="•"/>
        <a:tabLst/>
        <a:defRPr sz="2002" b="0" i="0" kern="1200">
          <a:solidFill>
            <a:schemeClr val="tx1"/>
          </a:solidFill>
          <a:latin typeface="Helvetica Now Text" panose="020B0504030202020204" pitchFamily="34" charset="77"/>
          <a:ea typeface="+mn-ea"/>
          <a:cs typeface="+mn-cs"/>
        </a:defRPr>
      </a:lvl3pPr>
      <a:lvl4pPr marL="521264" indent="-254026" algn="l" defTabSz="1828903" rtl="0" eaLnBrk="1" latinLnBrk="0" hangingPunct="1">
        <a:lnSpc>
          <a:spcPct val="117000"/>
        </a:lnSpc>
        <a:spcBef>
          <a:spcPts val="0"/>
        </a:spcBef>
        <a:buClr>
          <a:schemeClr val="tx1"/>
        </a:buClr>
        <a:buSzPct val="80000"/>
        <a:buFont typeface="System Font Regular"/>
        <a:buChar char="○"/>
        <a:tabLst/>
        <a:defRPr sz="2002" b="0" i="0" kern="1200">
          <a:solidFill>
            <a:schemeClr val="tx1"/>
          </a:solidFill>
          <a:latin typeface="Helvetica Now Text" panose="020B0504030202020204" pitchFamily="34" charset="77"/>
          <a:ea typeface="+mn-ea"/>
          <a:cs typeface="+mn-cs"/>
        </a:defRPr>
      </a:lvl4pPr>
      <a:lvl5pPr marL="914498" indent="-38103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5pPr>
      <a:lvl6pPr marL="1199644" indent="-26672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6pPr>
      <a:lvl7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7pPr>
      <a:lvl8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8pPr>
      <a:lvl9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9pPr>
    </p:bodyStyle>
    <p:otherStyle>
      <a:defPPr>
        <a:defRPr lang="en-US"/>
      </a:defPPr>
      <a:lvl1pPr marL="0" algn="l" defTabSz="1828903" rtl="0" eaLnBrk="1" latinLnBrk="0" hangingPunct="1">
        <a:defRPr sz="3602" kern="1200">
          <a:solidFill>
            <a:schemeClr val="tx1"/>
          </a:solidFill>
          <a:latin typeface="+mn-lt"/>
          <a:ea typeface="+mn-ea"/>
          <a:cs typeface="+mn-cs"/>
        </a:defRPr>
      </a:lvl1pPr>
      <a:lvl2pPr marL="914452" algn="l" defTabSz="1828903" rtl="0" eaLnBrk="1" latinLnBrk="0" hangingPunct="1">
        <a:defRPr sz="3602" kern="1200">
          <a:solidFill>
            <a:schemeClr val="tx1"/>
          </a:solidFill>
          <a:latin typeface="+mn-lt"/>
          <a:ea typeface="+mn-ea"/>
          <a:cs typeface="+mn-cs"/>
        </a:defRPr>
      </a:lvl2pPr>
      <a:lvl3pPr marL="1828903" algn="l" defTabSz="1828903" rtl="0" eaLnBrk="1" latinLnBrk="0" hangingPunct="1">
        <a:defRPr sz="3602" kern="1200">
          <a:solidFill>
            <a:schemeClr val="tx1"/>
          </a:solidFill>
          <a:latin typeface="+mn-lt"/>
          <a:ea typeface="+mn-ea"/>
          <a:cs typeface="+mn-cs"/>
        </a:defRPr>
      </a:lvl3pPr>
      <a:lvl4pPr marL="2743355" algn="l" defTabSz="1828903" rtl="0" eaLnBrk="1" latinLnBrk="0" hangingPunct="1">
        <a:defRPr sz="3602" kern="1200">
          <a:solidFill>
            <a:schemeClr val="tx1"/>
          </a:solidFill>
          <a:latin typeface="+mn-lt"/>
          <a:ea typeface="+mn-ea"/>
          <a:cs typeface="+mn-cs"/>
        </a:defRPr>
      </a:lvl4pPr>
      <a:lvl5pPr marL="3657803" algn="l" defTabSz="1828903" rtl="0" eaLnBrk="1" latinLnBrk="0" hangingPunct="1">
        <a:defRPr sz="3602" kern="1200">
          <a:solidFill>
            <a:schemeClr val="tx1"/>
          </a:solidFill>
          <a:latin typeface="+mn-lt"/>
          <a:ea typeface="+mn-ea"/>
          <a:cs typeface="+mn-cs"/>
        </a:defRPr>
      </a:lvl5pPr>
      <a:lvl6pPr marL="4572254" algn="l" defTabSz="1828903" rtl="0" eaLnBrk="1" latinLnBrk="0" hangingPunct="1">
        <a:defRPr sz="3602" kern="1200">
          <a:solidFill>
            <a:schemeClr val="tx1"/>
          </a:solidFill>
          <a:latin typeface="+mn-lt"/>
          <a:ea typeface="+mn-ea"/>
          <a:cs typeface="+mn-cs"/>
        </a:defRPr>
      </a:lvl6pPr>
      <a:lvl7pPr marL="5486706" algn="l" defTabSz="1828903" rtl="0" eaLnBrk="1" latinLnBrk="0" hangingPunct="1">
        <a:defRPr sz="3602" kern="1200">
          <a:solidFill>
            <a:schemeClr val="tx1"/>
          </a:solidFill>
          <a:latin typeface="+mn-lt"/>
          <a:ea typeface="+mn-ea"/>
          <a:cs typeface="+mn-cs"/>
        </a:defRPr>
      </a:lvl7pPr>
      <a:lvl8pPr marL="6401158" algn="l" defTabSz="1828903" rtl="0" eaLnBrk="1" latinLnBrk="0" hangingPunct="1">
        <a:defRPr sz="3602" kern="1200">
          <a:solidFill>
            <a:schemeClr val="tx1"/>
          </a:solidFill>
          <a:latin typeface="+mn-lt"/>
          <a:ea typeface="+mn-ea"/>
          <a:cs typeface="+mn-cs"/>
        </a:defRPr>
      </a:lvl8pPr>
      <a:lvl9pPr marL="7315609" algn="l" defTabSz="1828903" rtl="0" eaLnBrk="1" latinLnBrk="0" hangingPunct="1">
        <a:defRPr sz="3602"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5040" userDrawn="1">
          <p15:clr>
            <a:srgbClr val="F26B43"/>
          </p15:clr>
        </p15:guide>
        <p15:guide id="104" pos="135" userDrawn="1">
          <p15:clr>
            <a:srgbClr val="F26B43"/>
          </p15:clr>
        </p15:guide>
        <p15:guide id="105" pos="270" userDrawn="1">
          <p15:clr>
            <a:srgbClr val="F26B43"/>
          </p15:clr>
        </p15:guide>
        <p15:guide id="106" pos="405" userDrawn="1">
          <p15:clr>
            <a:srgbClr val="F26B43"/>
          </p15:clr>
        </p15:guide>
        <p15:guide id="107" pos="539" userDrawn="1">
          <p15:clr>
            <a:srgbClr val="F26B43"/>
          </p15:clr>
        </p15:guide>
        <p15:guide id="108" pos="674" userDrawn="1">
          <p15:clr>
            <a:srgbClr val="F26B43"/>
          </p15:clr>
        </p15:guide>
        <p15:guide id="109" pos="809" userDrawn="1">
          <p15:clr>
            <a:srgbClr val="F26B43"/>
          </p15:clr>
        </p15:guide>
        <p15:guide id="110" pos="944" userDrawn="1">
          <p15:clr>
            <a:srgbClr val="F26B43"/>
          </p15:clr>
        </p15:guide>
        <p15:guide id="111" pos="1214" userDrawn="1">
          <p15:clr>
            <a:srgbClr val="F26B43"/>
          </p15:clr>
        </p15:guide>
        <p15:guide id="112" pos="1080" userDrawn="1">
          <p15:clr>
            <a:srgbClr val="F26B43"/>
          </p15:clr>
        </p15:guide>
        <p15:guide id="113" pos="1350" userDrawn="1">
          <p15:clr>
            <a:srgbClr val="F26B43"/>
          </p15:clr>
        </p15:guide>
        <p15:guide id="114" pos="1485" userDrawn="1">
          <p15:clr>
            <a:srgbClr val="F26B43"/>
          </p15:clr>
        </p15:guide>
        <p15:guide id="115" pos="1619" userDrawn="1">
          <p15:clr>
            <a:srgbClr val="F26B43"/>
          </p15:clr>
        </p15:guide>
        <p15:guide id="116" pos="1755" userDrawn="1">
          <p15:clr>
            <a:srgbClr val="F26B43"/>
          </p15:clr>
        </p15:guide>
        <p15:guide id="117" pos="1890" userDrawn="1">
          <p15:clr>
            <a:srgbClr val="F26B43"/>
          </p15:clr>
        </p15:guide>
        <p15:guide id="118" pos="2024" userDrawn="1">
          <p15:clr>
            <a:srgbClr val="F26B43"/>
          </p15:clr>
        </p15:guide>
        <p15:guide id="119" pos="2160" userDrawn="1">
          <p15:clr>
            <a:srgbClr val="F26B43"/>
          </p15:clr>
        </p15:guide>
        <p15:guide id="120" pos="2295" userDrawn="1">
          <p15:clr>
            <a:srgbClr val="F26B43"/>
          </p15:clr>
        </p15:guide>
        <p15:guide id="121" pos="2429" userDrawn="1">
          <p15:clr>
            <a:srgbClr val="F26B43"/>
          </p15:clr>
        </p15:guide>
        <p15:guide id="122" pos="2565" userDrawn="1">
          <p15:clr>
            <a:srgbClr val="F26B43"/>
          </p15:clr>
        </p15:guide>
        <p15:guide id="123" pos="2700" userDrawn="1">
          <p15:clr>
            <a:srgbClr val="F26B43"/>
          </p15:clr>
        </p15:guide>
        <p15:guide id="124" pos="2834" userDrawn="1">
          <p15:clr>
            <a:srgbClr val="F26B43"/>
          </p15:clr>
        </p15:guide>
        <p15:guide id="125" pos="2970" userDrawn="1">
          <p15:clr>
            <a:srgbClr val="F26B43"/>
          </p15:clr>
        </p15:guide>
        <p15:guide id="126" pos="3104" userDrawn="1">
          <p15:clr>
            <a:srgbClr val="F26B43"/>
          </p15:clr>
        </p15:guide>
        <p15:guide id="127" pos="3239" userDrawn="1">
          <p15:clr>
            <a:srgbClr val="F26B43"/>
          </p15:clr>
        </p15:guide>
        <p15:guide id="128" pos="3375" userDrawn="1">
          <p15:clr>
            <a:srgbClr val="F26B43"/>
          </p15:clr>
        </p15:guide>
        <p15:guide id="129" pos="3510" userDrawn="1">
          <p15:clr>
            <a:srgbClr val="F26B43"/>
          </p15:clr>
        </p15:guide>
        <p15:guide id="130" pos="3644" userDrawn="1">
          <p15:clr>
            <a:srgbClr val="F26B43"/>
          </p15:clr>
        </p15:guide>
        <p15:guide id="131" pos="3780" userDrawn="1">
          <p15:clr>
            <a:srgbClr val="F26B43"/>
          </p15:clr>
        </p15:guide>
        <p15:guide id="132" pos="3915" userDrawn="1">
          <p15:clr>
            <a:srgbClr val="F26B43"/>
          </p15:clr>
        </p15:guide>
        <p15:guide id="133" pos="4049" userDrawn="1">
          <p15:clr>
            <a:srgbClr val="F26B43"/>
          </p15:clr>
        </p15:guide>
        <p15:guide id="134" pos="4185" userDrawn="1">
          <p15:clr>
            <a:srgbClr val="F26B43"/>
          </p15:clr>
        </p15:guide>
        <p15:guide id="135" orient="horz" pos="384" userDrawn="1">
          <p15:clr>
            <a:srgbClr val="F26B43"/>
          </p15:clr>
        </p15:guide>
        <p15:guide id="136" orient="horz" pos="5439" userDrawn="1">
          <p15:clr>
            <a:srgbClr val="F26B43"/>
          </p15:clr>
        </p15:guide>
        <p15:guide id="137" orient="horz" pos="1312" userDrawn="1">
          <p15:clr>
            <a:srgbClr val="F26B43"/>
          </p15:clr>
        </p15:guide>
        <p15:guide id="138" orient="horz" pos="7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pgatour.com/aon-better-decision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mailto:connor.middleton@caa.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EAB1-F12E-EC68-F170-B58ACF9E02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E85BDF0-52C0-CEF6-5C98-E6318364F8A7}"/>
              </a:ext>
            </a:extLst>
          </p:cNvPr>
          <p:cNvSpPr>
            <a:spLocks noGrp="1"/>
          </p:cNvSpPr>
          <p:nvPr>
            <p:ph type="title"/>
          </p:nvPr>
        </p:nvSpPr>
        <p:spPr>
          <a:xfrm>
            <a:off x="1106903" y="1165526"/>
            <a:ext cx="5538809" cy="369332"/>
          </a:xfrm>
        </p:spPr>
        <p:txBody>
          <a:bodyPr/>
          <a:lstStyle/>
          <a:p>
            <a:r>
              <a:rPr lang="en-US" sz="2400"/>
              <a:t>This week on the LPGA Tour:</a:t>
            </a:r>
          </a:p>
        </p:txBody>
      </p:sp>
      <p:sp>
        <p:nvSpPr>
          <p:cNvPr id="13" name="Subtitle 12">
            <a:extLst>
              <a:ext uri="{FF2B5EF4-FFF2-40B4-BE49-F238E27FC236}">
                <a16:creationId xmlns:a16="http://schemas.microsoft.com/office/drawing/2014/main" id="{E3CA715E-AFCF-E004-7009-05901E2D0146}"/>
              </a:ext>
            </a:extLst>
          </p:cNvPr>
          <p:cNvSpPr>
            <a:spLocks noGrp="1"/>
          </p:cNvSpPr>
          <p:nvPr>
            <p:ph type="subTitle" idx="13"/>
          </p:nvPr>
        </p:nvSpPr>
        <p:spPr>
          <a:xfrm>
            <a:off x="1118887" y="1567836"/>
            <a:ext cx="4853035" cy="307777"/>
          </a:xfrm>
        </p:spPr>
        <p:txBody>
          <a:bodyPr vert="horz" wrap="square" lIns="0" tIns="0" rIns="0" bIns="0" rtlCol="0" anchor="t">
            <a:spAutoFit/>
          </a:bodyPr>
          <a:lstStyle/>
          <a:p>
            <a:pPr>
              <a:spcAft>
                <a:spcPts val="500"/>
              </a:spcAft>
            </a:pPr>
            <a:r>
              <a:rPr lang="en-US" sz="2000" dirty="0">
                <a:latin typeface="Helvetica Now Text"/>
              </a:rPr>
              <a:t>Portland Classic</a:t>
            </a:r>
            <a:endParaRPr lang="en-US" sz="2000" dirty="0"/>
          </a:p>
        </p:txBody>
      </p:sp>
      <p:sp>
        <p:nvSpPr>
          <p:cNvPr id="18" name="Text Placeholder 17">
            <a:extLst>
              <a:ext uri="{FF2B5EF4-FFF2-40B4-BE49-F238E27FC236}">
                <a16:creationId xmlns:a16="http://schemas.microsoft.com/office/drawing/2014/main" id="{0D0A7527-1A80-3A84-B35F-F91A7D12EF25}"/>
              </a:ext>
            </a:extLst>
          </p:cNvPr>
          <p:cNvSpPr>
            <a:spLocks noGrp="1"/>
          </p:cNvSpPr>
          <p:nvPr>
            <p:ph type="body" idx="17"/>
          </p:nvPr>
        </p:nvSpPr>
        <p:spPr>
          <a:xfrm>
            <a:off x="1217437" y="4549934"/>
            <a:ext cx="561558" cy="369332"/>
          </a:xfrm>
        </p:spPr>
        <p:txBody>
          <a:bodyPr/>
          <a:lstStyle/>
          <a:p>
            <a:r>
              <a:rPr lang="en-GB" sz="2400" dirty="0">
                <a:latin typeface="Helvetica Now Text"/>
              </a:rPr>
              <a:t>10</a:t>
            </a:r>
            <a:endParaRPr lang="en-GB" sz="2400" dirty="0"/>
          </a:p>
        </p:txBody>
      </p:sp>
      <p:sp>
        <p:nvSpPr>
          <p:cNvPr id="16" name="Text Placeholder 15">
            <a:extLst>
              <a:ext uri="{FF2B5EF4-FFF2-40B4-BE49-F238E27FC236}">
                <a16:creationId xmlns:a16="http://schemas.microsoft.com/office/drawing/2014/main" id="{41E267B4-7FBC-C0BE-DAD3-489F88AE12C9}"/>
              </a:ext>
            </a:extLst>
          </p:cNvPr>
          <p:cNvSpPr>
            <a:spLocks noGrp="1"/>
          </p:cNvSpPr>
          <p:nvPr>
            <p:ph type="body" idx="18"/>
          </p:nvPr>
        </p:nvSpPr>
        <p:spPr>
          <a:xfrm>
            <a:off x="1215317" y="4904905"/>
            <a:ext cx="1127357" cy="345479"/>
          </a:xfrm>
        </p:spPr>
        <p:txBody>
          <a:bodyPr/>
          <a:lstStyle/>
          <a:p>
            <a:r>
              <a:rPr lang="en-US" sz="2000"/>
              <a:t>Hole</a:t>
            </a:r>
          </a:p>
        </p:txBody>
      </p:sp>
      <p:sp>
        <p:nvSpPr>
          <p:cNvPr id="17" name="Text Placeholder 16">
            <a:extLst>
              <a:ext uri="{FF2B5EF4-FFF2-40B4-BE49-F238E27FC236}">
                <a16:creationId xmlns:a16="http://schemas.microsoft.com/office/drawing/2014/main" id="{7316380C-62B9-680B-629B-4F4EDD40EC83}"/>
              </a:ext>
            </a:extLst>
          </p:cNvPr>
          <p:cNvSpPr>
            <a:spLocks noGrp="1"/>
          </p:cNvSpPr>
          <p:nvPr>
            <p:ph type="body" idx="19"/>
          </p:nvPr>
        </p:nvSpPr>
        <p:spPr>
          <a:xfrm>
            <a:off x="2015579" y="4549934"/>
            <a:ext cx="487734" cy="369332"/>
          </a:xfrm>
        </p:spPr>
        <p:txBody>
          <a:bodyPr/>
          <a:lstStyle/>
          <a:p>
            <a:r>
              <a:rPr lang="en-US" sz="2400" dirty="0"/>
              <a:t>5</a:t>
            </a:r>
          </a:p>
        </p:txBody>
      </p:sp>
      <p:sp>
        <p:nvSpPr>
          <p:cNvPr id="19" name="Text Placeholder 18">
            <a:extLst>
              <a:ext uri="{FF2B5EF4-FFF2-40B4-BE49-F238E27FC236}">
                <a16:creationId xmlns:a16="http://schemas.microsoft.com/office/drawing/2014/main" id="{47F8A02E-6F33-5A7A-A0EF-B770EEE927A1}"/>
              </a:ext>
            </a:extLst>
          </p:cNvPr>
          <p:cNvSpPr>
            <a:spLocks noGrp="1"/>
          </p:cNvSpPr>
          <p:nvPr>
            <p:ph type="body" idx="20"/>
          </p:nvPr>
        </p:nvSpPr>
        <p:spPr>
          <a:xfrm>
            <a:off x="1977468" y="4898391"/>
            <a:ext cx="483498" cy="372868"/>
          </a:xfrm>
        </p:spPr>
        <p:txBody>
          <a:bodyPr/>
          <a:lstStyle/>
          <a:p>
            <a:r>
              <a:rPr lang="en-US" sz="2000"/>
              <a:t>Par</a:t>
            </a:r>
          </a:p>
        </p:txBody>
      </p:sp>
      <p:sp>
        <p:nvSpPr>
          <p:cNvPr id="20" name="Text Placeholder 19">
            <a:extLst>
              <a:ext uri="{FF2B5EF4-FFF2-40B4-BE49-F238E27FC236}">
                <a16:creationId xmlns:a16="http://schemas.microsoft.com/office/drawing/2014/main" id="{29FA28C5-7BB8-286F-6628-55F42DB4EC2B}"/>
              </a:ext>
            </a:extLst>
          </p:cNvPr>
          <p:cNvSpPr>
            <a:spLocks noGrp="1"/>
          </p:cNvSpPr>
          <p:nvPr>
            <p:ph type="body" idx="21"/>
          </p:nvPr>
        </p:nvSpPr>
        <p:spPr>
          <a:xfrm>
            <a:off x="2630340" y="4549934"/>
            <a:ext cx="1331930" cy="369332"/>
          </a:xfrm>
        </p:spPr>
        <p:txBody>
          <a:bodyPr/>
          <a:lstStyle/>
          <a:p>
            <a:r>
              <a:rPr lang="en-US" sz="2400" dirty="0"/>
              <a:t>512</a:t>
            </a:r>
          </a:p>
        </p:txBody>
      </p:sp>
      <p:sp>
        <p:nvSpPr>
          <p:cNvPr id="21" name="Text Placeholder 20">
            <a:extLst>
              <a:ext uri="{FF2B5EF4-FFF2-40B4-BE49-F238E27FC236}">
                <a16:creationId xmlns:a16="http://schemas.microsoft.com/office/drawing/2014/main" id="{A16B4E26-4F99-7D18-AC5C-DF10E3F55E69}"/>
              </a:ext>
            </a:extLst>
          </p:cNvPr>
          <p:cNvSpPr>
            <a:spLocks noGrp="1"/>
          </p:cNvSpPr>
          <p:nvPr>
            <p:ph type="body" idx="22"/>
          </p:nvPr>
        </p:nvSpPr>
        <p:spPr>
          <a:xfrm>
            <a:off x="2630516" y="4915571"/>
            <a:ext cx="874508" cy="386621"/>
          </a:xfrm>
        </p:spPr>
        <p:txBody>
          <a:bodyPr/>
          <a:lstStyle/>
          <a:p>
            <a:r>
              <a:rPr lang="en-US" sz="2000"/>
              <a:t>Yards</a:t>
            </a:r>
          </a:p>
        </p:txBody>
      </p:sp>
      <p:sp>
        <p:nvSpPr>
          <p:cNvPr id="22" name="TextBox 21">
            <a:extLst>
              <a:ext uri="{FF2B5EF4-FFF2-40B4-BE49-F238E27FC236}">
                <a16:creationId xmlns:a16="http://schemas.microsoft.com/office/drawing/2014/main" id="{B94F1CDE-4EDF-F8BB-06C5-351F1D0C9147}"/>
              </a:ext>
            </a:extLst>
          </p:cNvPr>
          <p:cNvSpPr txBox="1"/>
          <p:nvPr/>
        </p:nvSpPr>
        <p:spPr>
          <a:xfrm>
            <a:off x="7627716" y="813700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cxnSp>
        <p:nvCxnSpPr>
          <p:cNvPr id="33" name="Straight Connector 32">
            <a:extLst>
              <a:ext uri="{FF2B5EF4-FFF2-40B4-BE49-F238E27FC236}">
                <a16:creationId xmlns:a16="http://schemas.microsoft.com/office/drawing/2014/main" id="{47FE6582-748D-42BB-28D5-26DF8FE02B19}"/>
              </a:ext>
            </a:extLst>
          </p:cNvPr>
          <p:cNvCxnSpPr>
            <a:cxnSpLocks/>
          </p:cNvCxnSpPr>
          <p:nvPr/>
        </p:nvCxnSpPr>
        <p:spPr>
          <a:xfrm>
            <a:off x="1133856" y="5568892"/>
            <a:ext cx="5469077" cy="0"/>
          </a:xfrm>
          <a:prstGeom prst="line">
            <a:avLst/>
          </a:prstGeom>
          <a:ln w="25400">
            <a:solidFill>
              <a:schemeClr val="accent6"/>
            </a:solidFill>
            <a:tailEnd type="none" w="lg" len="lg"/>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BB2142F-3CBF-7423-C0F9-E5EB847B9BF8}"/>
              </a:ext>
            </a:extLst>
          </p:cNvPr>
          <p:cNvSpPr txBox="1"/>
          <p:nvPr/>
        </p:nvSpPr>
        <p:spPr>
          <a:xfrm>
            <a:off x="8920480" y="12090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7" name="Footer Placeholder 2">
            <a:extLst>
              <a:ext uri="{FF2B5EF4-FFF2-40B4-BE49-F238E27FC236}">
                <a16:creationId xmlns:a16="http://schemas.microsoft.com/office/drawing/2014/main" id="{A05ED021-3CA8-A1E2-8CB1-F68A309B47B9}"/>
              </a:ext>
            </a:extLst>
          </p:cNvPr>
          <p:cNvSpPr txBox="1">
            <a:spLocks/>
          </p:cNvSpPr>
          <p:nvPr/>
        </p:nvSpPr>
        <p:spPr>
          <a:xfrm>
            <a:off x="4059935" y="404036"/>
            <a:ext cx="2585777" cy="486833"/>
          </a:xfrm>
          <a:prstGeom prst="rect">
            <a:avLst/>
          </a:prstGeom>
        </p:spPr>
        <p:txBody>
          <a:bodyPr vert="horz" wrap="square" lIns="0" tIns="0" rIns="0" bIns="0" rtlCol="0" anchor="ctr"/>
          <a:lstStyle>
            <a:defPPr>
              <a:defRPr lang="en-US"/>
            </a:defPPr>
            <a:lvl1pPr marL="0" marR="0" indent="0" algn="r" defTabSz="1828903" rtl="0" eaLnBrk="1" fontAlgn="auto" latinLnBrk="0" hangingPunct="1">
              <a:lnSpc>
                <a:spcPct val="100000"/>
              </a:lnSpc>
              <a:spcBef>
                <a:spcPts val="0"/>
              </a:spcBef>
              <a:spcAft>
                <a:spcPts val="0"/>
              </a:spcAft>
              <a:buClrTx/>
              <a:buSzTx/>
              <a:buFontTx/>
              <a:buNone/>
              <a:tabLst/>
              <a:defRPr sz="800" b="0" i="0" kern="1200">
                <a:solidFill>
                  <a:schemeClr val="tx2"/>
                </a:solidFill>
                <a:latin typeface="Helvetica Now Text" panose="020B0504030202020204" pitchFamily="34" charset="77"/>
                <a:ea typeface="+mn-ea"/>
                <a:cs typeface="+mn-cs"/>
              </a:defRPr>
            </a:lvl1pPr>
            <a:lvl2pPr marL="384004" algn="l" defTabSz="768009" rtl="0" eaLnBrk="1" latinLnBrk="0" hangingPunct="1">
              <a:defRPr sz="1512" kern="1200">
                <a:solidFill>
                  <a:schemeClr val="tx1"/>
                </a:solidFill>
                <a:latin typeface="+mn-lt"/>
                <a:ea typeface="+mn-ea"/>
                <a:cs typeface="+mn-cs"/>
              </a:defRPr>
            </a:lvl2pPr>
            <a:lvl3pPr marL="768009" algn="l" defTabSz="768009" rtl="0" eaLnBrk="1" latinLnBrk="0" hangingPunct="1">
              <a:defRPr sz="1512" kern="1200">
                <a:solidFill>
                  <a:schemeClr val="tx1"/>
                </a:solidFill>
                <a:latin typeface="+mn-lt"/>
                <a:ea typeface="+mn-ea"/>
                <a:cs typeface="+mn-cs"/>
              </a:defRPr>
            </a:lvl3pPr>
            <a:lvl4pPr marL="1152012" algn="l" defTabSz="768009" rtl="0" eaLnBrk="1" latinLnBrk="0" hangingPunct="1">
              <a:defRPr sz="1512" kern="1200">
                <a:solidFill>
                  <a:schemeClr val="tx1"/>
                </a:solidFill>
                <a:latin typeface="+mn-lt"/>
                <a:ea typeface="+mn-ea"/>
                <a:cs typeface="+mn-cs"/>
              </a:defRPr>
            </a:lvl4pPr>
            <a:lvl5pPr marL="1536017" algn="l" defTabSz="768009" rtl="0" eaLnBrk="1" latinLnBrk="0" hangingPunct="1">
              <a:defRPr sz="1512" kern="1200">
                <a:solidFill>
                  <a:schemeClr val="tx1"/>
                </a:solidFill>
                <a:latin typeface="+mn-lt"/>
                <a:ea typeface="+mn-ea"/>
                <a:cs typeface="+mn-cs"/>
              </a:defRPr>
            </a:lvl5pPr>
            <a:lvl6pPr marL="1920021" algn="l" defTabSz="768009" rtl="0" eaLnBrk="1" latinLnBrk="0" hangingPunct="1">
              <a:defRPr sz="1512" kern="1200">
                <a:solidFill>
                  <a:schemeClr val="tx1"/>
                </a:solidFill>
                <a:latin typeface="+mn-lt"/>
                <a:ea typeface="+mn-ea"/>
                <a:cs typeface="+mn-cs"/>
              </a:defRPr>
            </a:lvl6pPr>
            <a:lvl7pPr marL="2304026" algn="l" defTabSz="768009" rtl="0" eaLnBrk="1" latinLnBrk="0" hangingPunct="1">
              <a:defRPr sz="1512" kern="1200">
                <a:solidFill>
                  <a:schemeClr val="tx1"/>
                </a:solidFill>
                <a:latin typeface="+mn-lt"/>
                <a:ea typeface="+mn-ea"/>
                <a:cs typeface="+mn-cs"/>
              </a:defRPr>
            </a:lvl7pPr>
            <a:lvl8pPr marL="2688030" algn="l" defTabSz="768009" rtl="0" eaLnBrk="1" latinLnBrk="0" hangingPunct="1">
              <a:defRPr sz="1512" kern="1200">
                <a:solidFill>
                  <a:schemeClr val="tx1"/>
                </a:solidFill>
                <a:latin typeface="+mn-lt"/>
                <a:ea typeface="+mn-ea"/>
                <a:cs typeface="+mn-cs"/>
              </a:defRPr>
            </a:lvl8pPr>
            <a:lvl9pPr marL="3072033" algn="l" defTabSz="768009" rtl="0" eaLnBrk="1" latinLnBrk="0" hangingPunct="1">
              <a:defRPr sz="1512" kern="1200">
                <a:solidFill>
                  <a:schemeClr val="tx1"/>
                </a:solidFill>
                <a:latin typeface="+mn-lt"/>
                <a:ea typeface="+mn-ea"/>
                <a:cs typeface="+mn-cs"/>
              </a:defRPr>
            </a:lvl9pPr>
          </a:lstStyle>
          <a:p>
            <a:r>
              <a:rPr lang="en-US" sz="1050"/>
              <a:t>Aon Risk Reward Challenge </a:t>
            </a:r>
          </a:p>
          <a:p>
            <a:r>
              <a:rPr lang="en-US" sz="1050"/>
              <a:t>Media Fact Sheet</a:t>
            </a:r>
          </a:p>
        </p:txBody>
      </p:sp>
      <p:sp>
        <p:nvSpPr>
          <p:cNvPr id="38" name="TextBox 37">
            <a:extLst>
              <a:ext uri="{FF2B5EF4-FFF2-40B4-BE49-F238E27FC236}">
                <a16:creationId xmlns:a16="http://schemas.microsoft.com/office/drawing/2014/main" id="{60B97AEB-C959-78C9-2FD0-B8677536E970}"/>
              </a:ext>
            </a:extLst>
          </p:cNvPr>
          <p:cNvSpPr txBox="1"/>
          <p:nvPr/>
        </p:nvSpPr>
        <p:spPr>
          <a:xfrm>
            <a:off x="7863840" y="840232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7" name="TextBox 6">
            <a:extLst>
              <a:ext uri="{FF2B5EF4-FFF2-40B4-BE49-F238E27FC236}">
                <a16:creationId xmlns:a16="http://schemas.microsoft.com/office/drawing/2014/main" id="{4A643EBD-7342-FF07-7B7C-0ECDEC613B84}"/>
              </a:ext>
            </a:extLst>
          </p:cNvPr>
          <p:cNvSpPr txBox="1"/>
          <p:nvPr/>
        </p:nvSpPr>
        <p:spPr>
          <a:xfrm>
            <a:off x="6356316" y="747426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9" name="TextBox 8">
            <a:extLst>
              <a:ext uri="{FF2B5EF4-FFF2-40B4-BE49-F238E27FC236}">
                <a16:creationId xmlns:a16="http://schemas.microsoft.com/office/drawing/2014/main" id="{C9B74B4F-89F6-AEE1-63F5-A3E907A23BB3}"/>
              </a:ext>
            </a:extLst>
          </p:cNvPr>
          <p:cNvSpPr txBox="1"/>
          <p:nvPr/>
        </p:nvSpPr>
        <p:spPr>
          <a:xfrm>
            <a:off x="6356316" y="747426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graphicFrame>
        <p:nvGraphicFramePr>
          <p:cNvPr id="10" name="Table 31">
            <a:extLst>
              <a:ext uri="{FF2B5EF4-FFF2-40B4-BE49-F238E27FC236}">
                <a16:creationId xmlns:a16="http://schemas.microsoft.com/office/drawing/2014/main" id="{A5E5E462-B85C-822A-015F-005F410CDAD0}"/>
              </a:ext>
            </a:extLst>
          </p:cNvPr>
          <p:cNvGraphicFramePr>
            <a:graphicFrameLocks noGrp="1"/>
          </p:cNvGraphicFramePr>
          <p:nvPr>
            <p:extLst>
              <p:ext uri="{D42A27DB-BD31-4B8C-83A1-F6EECF244321}">
                <p14:modId xmlns:p14="http://schemas.microsoft.com/office/powerpoint/2010/main" val="100125286"/>
              </p:ext>
            </p:extLst>
          </p:nvPr>
        </p:nvGraphicFramePr>
        <p:xfrm>
          <a:off x="1174237" y="5654041"/>
          <a:ext cx="5428697" cy="3408873"/>
        </p:xfrm>
        <a:graphic>
          <a:graphicData uri="http://schemas.openxmlformats.org/drawingml/2006/table">
            <a:tbl>
              <a:tblPr firstRow="1" bandRow="1">
                <a:tableStyleId>{00A15C55-8517-42AA-B614-E9B94910E393}</a:tableStyleId>
              </a:tblPr>
              <a:tblGrid>
                <a:gridCol w="853681">
                  <a:extLst>
                    <a:ext uri="{9D8B030D-6E8A-4147-A177-3AD203B41FA5}">
                      <a16:colId xmlns:a16="http://schemas.microsoft.com/office/drawing/2014/main" val="4113501092"/>
                    </a:ext>
                  </a:extLst>
                </a:gridCol>
                <a:gridCol w="3023681">
                  <a:extLst>
                    <a:ext uri="{9D8B030D-6E8A-4147-A177-3AD203B41FA5}">
                      <a16:colId xmlns:a16="http://schemas.microsoft.com/office/drawing/2014/main" val="3761008001"/>
                    </a:ext>
                  </a:extLst>
                </a:gridCol>
                <a:gridCol w="1551335">
                  <a:extLst>
                    <a:ext uri="{9D8B030D-6E8A-4147-A177-3AD203B41FA5}">
                      <a16:colId xmlns:a16="http://schemas.microsoft.com/office/drawing/2014/main" val="4219480106"/>
                    </a:ext>
                  </a:extLst>
                </a:gridCol>
              </a:tblGrid>
              <a:tr h="287115">
                <a:tc gridSpan="3">
                  <a:txBody>
                    <a:bodyPr/>
                    <a:lstStyle/>
                    <a:p>
                      <a:pPr algn="ctr"/>
                      <a:r>
                        <a:rPr lang="en-US" sz="1200" b="1" i="0">
                          <a:solidFill>
                            <a:schemeClr val="accent1"/>
                          </a:solidFill>
                          <a:latin typeface="Helvetica Now Text"/>
                        </a:rPr>
                        <a:t>Leaderboard Update</a:t>
                      </a:r>
                    </a:p>
                  </a:txBody>
                  <a:tcPr marL="40206" marR="40206" marT="20103" marB="20103" anchor="ctr"/>
                </a:tc>
                <a:tc hMerge="1">
                  <a:txBody>
                    <a:bodyPr/>
                    <a:lstStyle/>
                    <a:p>
                      <a:pPr algn="ctr"/>
                      <a:endParaRPr lang="en-US" sz="800" b="1" i="0">
                        <a:solidFill>
                          <a:schemeClr val="accent1"/>
                        </a:solidFill>
                        <a:latin typeface="Helvetica Now Text"/>
                      </a:endParaRPr>
                    </a:p>
                  </a:txBody>
                  <a:tcPr marL="40206" marR="40206" marT="20103" marB="20103" anchor="ctr"/>
                </a:tc>
                <a:tc hMerge="1">
                  <a:txBody>
                    <a:bodyPr/>
                    <a:lstStyle/>
                    <a:p>
                      <a:pPr algn="ctr"/>
                      <a:endParaRPr lang="en-US" sz="800" b="1" i="0">
                        <a:solidFill>
                          <a:schemeClr val="accent1"/>
                        </a:solidFill>
                        <a:latin typeface="Helvetica Now Text"/>
                      </a:endParaRPr>
                    </a:p>
                  </a:txBody>
                  <a:tcPr marL="40206" marR="40206" marT="20103" marB="20103" anchor="ctr"/>
                </a:tc>
                <a:extLst>
                  <a:ext uri="{0D108BD9-81ED-4DB2-BD59-A6C34878D82A}">
                    <a16:rowId xmlns:a16="http://schemas.microsoft.com/office/drawing/2014/main" val="4057051886"/>
                  </a:ext>
                </a:extLst>
              </a:tr>
              <a:tr h="345599">
                <a:tc>
                  <a:txBody>
                    <a:bodyPr/>
                    <a:lstStyle/>
                    <a:p>
                      <a:pPr algn="ctr"/>
                      <a:r>
                        <a:rPr lang="en-US" sz="900" b="1" i="0" dirty="0">
                          <a:solidFill>
                            <a:schemeClr val="accent1"/>
                          </a:solidFill>
                          <a:latin typeface="Helvetica Now Text"/>
                        </a:rPr>
                        <a:t>POS</a:t>
                      </a:r>
                    </a:p>
                  </a:txBody>
                  <a:tcPr marL="40206" marR="40206" marT="20103" marB="20103" anchor="ctr"/>
                </a:tc>
                <a:tc>
                  <a:txBody>
                    <a:bodyPr/>
                    <a:lstStyle/>
                    <a:p>
                      <a:pPr algn="ctr"/>
                      <a:r>
                        <a:rPr lang="en-US" sz="900" b="1" i="0" dirty="0">
                          <a:solidFill>
                            <a:schemeClr val="accent1"/>
                          </a:solidFill>
                          <a:latin typeface="Helvetica Now Text"/>
                        </a:rPr>
                        <a:t>PLAYER</a:t>
                      </a:r>
                    </a:p>
                  </a:txBody>
                  <a:tcPr marL="40206" marR="40206" marT="20103" marB="20103" anchor="ctr"/>
                </a:tc>
                <a:tc>
                  <a:txBody>
                    <a:bodyPr/>
                    <a:lstStyle/>
                    <a:p>
                      <a:pPr algn="ctr"/>
                      <a:r>
                        <a:rPr lang="en-US" sz="900" b="1" i="0">
                          <a:solidFill>
                            <a:schemeClr val="accent1"/>
                          </a:solidFill>
                          <a:latin typeface="Helvetica Now Text"/>
                        </a:rPr>
                        <a:t>SCORE TO PAR</a:t>
                      </a:r>
                    </a:p>
                  </a:txBody>
                  <a:tcPr marL="40206" marR="40206" marT="20103" marB="20103" anchor="ctr"/>
                </a:tc>
                <a:extLst>
                  <a:ext uri="{0D108BD9-81ED-4DB2-BD59-A6C34878D82A}">
                    <a16:rowId xmlns:a16="http://schemas.microsoft.com/office/drawing/2014/main" val="4030193572"/>
                  </a:ext>
                </a:extLst>
              </a:tr>
              <a:tr h="250169">
                <a:tc>
                  <a:txBody>
                    <a:bodyPr/>
                    <a:lstStyle/>
                    <a:p>
                      <a:pPr algn="ctr"/>
                      <a:r>
                        <a:rPr lang="en-US" sz="900" b="0" i="0">
                          <a:solidFill>
                            <a:schemeClr val="tx1"/>
                          </a:solidFill>
                          <a:latin typeface="Helvetica Now Text"/>
                        </a:rPr>
                        <a:t>1</a:t>
                      </a:r>
                      <a:endParaRPr lang="en-US" sz="900" b="0" i="0">
                        <a:solidFill>
                          <a:schemeClr val="tx1"/>
                        </a:solidFill>
                        <a:latin typeface="Helvetica Now Text" panose="020B0504030202020204" pitchFamily="34" charset="77"/>
                      </a:endParaRPr>
                    </a:p>
                  </a:txBody>
                  <a:tcPr marL="40206" marR="40206" marT="20103" marB="20103" anchor="ctr"/>
                </a:tc>
                <a:tc>
                  <a:txBody>
                    <a:bodyPr/>
                    <a:lstStyle/>
                    <a:p>
                      <a:pPr algn="ctr"/>
                      <a:r>
                        <a:rPr lang="en-US" sz="900" b="0" i="0">
                          <a:solidFill>
                            <a:schemeClr val="tx1"/>
                          </a:solidFill>
                          <a:latin typeface="Helvetica Now Text"/>
                        </a:rPr>
                        <a:t>Ryann O’Toole</a:t>
                      </a:r>
                    </a:p>
                  </a:txBody>
                  <a:tcPr marL="40206" marR="40206" marT="20103" marB="20103" anchor="ctr"/>
                </a:tc>
                <a:tc>
                  <a:txBody>
                    <a:bodyPr/>
                    <a:lstStyle/>
                    <a:p>
                      <a:pPr algn="ctr"/>
                      <a:r>
                        <a:rPr lang="en-US" sz="900" b="0" i="0" dirty="0">
                          <a:solidFill>
                            <a:schemeClr val="tx1"/>
                          </a:solidFill>
                          <a:latin typeface="Helvetica Now Text"/>
                        </a:rPr>
                        <a:t>-1.000</a:t>
                      </a:r>
                    </a:p>
                  </a:txBody>
                  <a:tcPr marL="40206" marR="40206" marT="20103" marB="20103" anchor="ctr"/>
                </a:tc>
                <a:extLst>
                  <a:ext uri="{0D108BD9-81ED-4DB2-BD59-A6C34878D82A}">
                    <a16:rowId xmlns:a16="http://schemas.microsoft.com/office/drawing/2014/main" val="1955562704"/>
                  </a:ext>
                </a:extLst>
              </a:tr>
              <a:tr h="250169">
                <a:tc>
                  <a:txBody>
                    <a:bodyPr/>
                    <a:lstStyle/>
                    <a:p>
                      <a:pPr algn="ctr"/>
                      <a:r>
                        <a:rPr lang="en-US" sz="900" b="0" i="0" dirty="0">
                          <a:solidFill>
                            <a:schemeClr val="tx1"/>
                          </a:solidFill>
                          <a:latin typeface="Helvetica Now Text"/>
                        </a:rPr>
                        <a:t>T2</a:t>
                      </a:r>
                      <a:endParaRPr lang="en-US" sz="900" b="0" i="0" dirty="0">
                        <a:solidFill>
                          <a:schemeClr val="tx1"/>
                        </a:solidFill>
                        <a:latin typeface="Helvetica Now Text" panose="020B0504030202020204" pitchFamily="34" charset="77"/>
                      </a:endParaRP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Helvetica Now Text"/>
                        </a:rPr>
                        <a:t>Gaby Lopez</a:t>
                      </a:r>
                    </a:p>
                  </a:txBody>
                  <a:tcPr marL="40206" marR="40206" marT="20103" marB="20103" anchor="ctr"/>
                </a:tc>
                <a:tc>
                  <a:txBody>
                    <a:bodyPr/>
                    <a:lstStyle/>
                    <a:p>
                      <a:pPr algn="ctr"/>
                      <a:r>
                        <a:rPr lang="en-US" sz="900" b="0" i="0" dirty="0">
                          <a:solidFill>
                            <a:schemeClr val="tx1"/>
                          </a:solidFill>
                          <a:latin typeface="Helvetica Now Text"/>
                        </a:rPr>
                        <a:t>-0.750</a:t>
                      </a:r>
                    </a:p>
                  </a:txBody>
                  <a:tcPr marL="40206" marR="40206" marT="20103" marB="20103" anchor="ctr"/>
                </a:tc>
                <a:extLst>
                  <a:ext uri="{0D108BD9-81ED-4DB2-BD59-A6C34878D82A}">
                    <a16:rowId xmlns:a16="http://schemas.microsoft.com/office/drawing/2014/main" val="180861297"/>
                  </a:ext>
                </a:extLst>
              </a:tr>
              <a:tr h="250169">
                <a:tc>
                  <a:txBody>
                    <a:bodyPr/>
                    <a:lstStyle/>
                    <a:p>
                      <a:pPr algn="ctr"/>
                      <a:r>
                        <a:rPr lang="en-US" sz="900" b="0" i="0" dirty="0">
                          <a:solidFill>
                            <a:schemeClr val="tx1"/>
                          </a:solidFill>
                          <a:latin typeface="Helvetica Now Text"/>
                        </a:rPr>
                        <a:t>T2</a:t>
                      </a:r>
                      <a:endParaRPr lang="en-US" sz="900" b="0" i="0" dirty="0">
                        <a:solidFill>
                          <a:schemeClr val="tx1"/>
                        </a:solidFill>
                        <a:latin typeface="Helvetica Now Text" panose="020B0504030202020204" pitchFamily="34" charset="77"/>
                      </a:endParaRPr>
                    </a:p>
                  </a:txBody>
                  <a:tcPr marL="40206" marR="40206" marT="20103" marB="20103" anchor="ctr"/>
                </a:tc>
                <a:tc>
                  <a:txBody>
                    <a:bodyPr/>
                    <a:lstStyle/>
                    <a:p>
                      <a:pPr algn="ctr"/>
                      <a:r>
                        <a:rPr lang="en-US" sz="900" b="0" i="0" dirty="0">
                          <a:solidFill>
                            <a:schemeClr val="tx1"/>
                          </a:solidFill>
                          <a:latin typeface="Helvetica Now Text"/>
                        </a:rPr>
                        <a:t>Jenno Thitikul</a:t>
                      </a:r>
                    </a:p>
                  </a:txBody>
                  <a:tcPr marL="40206" marR="40206" marT="20103" marB="20103" anchor="ctr"/>
                </a:tc>
                <a:tc>
                  <a:txBody>
                    <a:bodyPr/>
                    <a:lstStyle/>
                    <a:p>
                      <a:pPr algn="ctr"/>
                      <a:r>
                        <a:rPr lang="en-US" sz="900" b="0" i="0" dirty="0">
                          <a:solidFill>
                            <a:schemeClr val="tx1"/>
                          </a:solidFill>
                          <a:latin typeface="Helvetica Now Text"/>
                        </a:rPr>
                        <a:t>-0.750</a:t>
                      </a:r>
                    </a:p>
                  </a:txBody>
                  <a:tcPr marL="40206" marR="40206" marT="20103" marB="20103" anchor="ctr"/>
                </a:tc>
                <a:extLst>
                  <a:ext uri="{0D108BD9-81ED-4DB2-BD59-A6C34878D82A}">
                    <a16:rowId xmlns:a16="http://schemas.microsoft.com/office/drawing/2014/main" val="2905265269"/>
                  </a:ext>
                </a:extLst>
              </a:tr>
              <a:tr h="282493">
                <a:tc>
                  <a:txBody>
                    <a:bodyPr/>
                    <a:lstStyle/>
                    <a:p>
                      <a:pPr algn="ctr"/>
                      <a:r>
                        <a:rPr lang="en-US" sz="900" b="0" i="0" dirty="0">
                          <a:solidFill>
                            <a:schemeClr val="tx1"/>
                          </a:solidFill>
                          <a:latin typeface="Helvetica Now Text" panose="020B0504030202020204" pitchFamily="34" charset="77"/>
                        </a:rPr>
                        <a:t>T2</a:t>
                      </a:r>
                    </a:p>
                  </a:txBody>
                  <a:tcPr marL="40206" marR="40206" marT="20103" marB="20103" anchor="ctr"/>
                </a:tc>
                <a:tc>
                  <a:txBody>
                    <a:bodyPr/>
                    <a:lstStyle/>
                    <a:p>
                      <a:pPr algn="ctr"/>
                      <a:r>
                        <a:rPr lang="en-US" sz="900" b="0" i="0" dirty="0">
                          <a:solidFill>
                            <a:schemeClr val="tx1"/>
                          </a:solidFill>
                          <a:latin typeface="Helvetica Now Text"/>
                        </a:rPr>
                        <a:t>Lottie Woad</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-0.750</a:t>
                      </a:r>
                    </a:p>
                  </a:txBody>
                  <a:tcPr marL="40206" marR="40206" marT="20103" marB="20103" anchor="ctr"/>
                </a:tc>
                <a:extLst>
                  <a:ext uri="{0D108BD9-81ED-4DB2-BD59-A6C34878D82A}">
                    <a16:rowId xmlns:a16="http://schemas.microsoft.com/office/drawing/2014/main" val="930402570"/>
                  </a:ext>
                </a:extLst>
              </a:tr>
              <a:tr h="279512">
                <a:tc>
                  <a:txBody>
                    <a:bodyPr/>
                    <a:lstStyle/>
                    <a:p>
                      <a:pPr algn="ctr"/>
                      <a:r>
                        <a:rPr lang="en-US" sz="900" b="0" i="0">
                          <a:solidFill>
                            <a:schemeClr val="tx1"/>
                          </a:solidFill>
                          <a:latin typeface="Helvetica Now Text" panose="020B0504030202020204" pitchFamily="34" charset="77"/>
                        </a:rPr>
                        <a:t>5</a:t>
                      </a:r>
                    </a:p>
                  </a:txBody>
                  <a:tcPr marL="40206" marR="40206" marT="20103" marB="20103" anchor="ctr"/>
                </a:tc>
                <a:tc>
                  <a:txBody>
                    <a:bodyPr/>
                    <a:lstStyle/>
                    <a:p>
                      <a:pPr algn="ctr"/>
                      <a:r>
                        <a:rPr lang="en-US" sz="900" b="0" i="0" dirty="0">
                          <a:solidFill>
                            <a:schemeClr val="tx1"/>
                          </a:solidFill>
                          <a:latin typeface="Helvetica Now Text"/>
                        </a:rPr>
                        <a:t>Isabella Fierro</a:t>
                      </a:r>
                    </a:p>
                  </a:txBody>
                  <a:tcPr marL="40206" marR="40206" marT="20103" marB="20103" anchor="ctr"/>
                </a:tc>
                <a:tc>
                  <a:txBody>
                    <a:bodyPr/>
                    <a:lstStyle/>
                    <a:p>
                      <a:pPr algn="ctr"/>
                      <a:r>
                        <a:rPr lang="en-US" sz="900" b="0" i="0" dirty="0">
                          <a:solidFill>
                            <a:schemeClr val="tx1"/>
                          </a:solidFill>
                          <a:latin typeface="Helvetica Now Text"/>
                        </a:rPr>
                        <a:t>-0.714</a:t>
                      </a:r>
                    </a:p>
                  </a:txBody>
                  <a:tcPr marL="40206" marR="40206" marT="20103" marB="20103" anchor="ctr"/>
                </a:tc>
                <a:extLst>
                  <a:ext uri="{0D108BD9-81ED-4DB2-BD59-A6C34878D82A}">
                    <a16:rowId xmlns:a16="http://schemas.microsoft.com/office/drawing/2014/main" val="252665418"/>
                  </a:ext>
                </a:extLst>
              </a:tr>
              <a:tr h="345599">
                <a:tc>
                  <a:txBody>
                    <a:bodyPr/>
                    <a:lstStyle/>
                    <a:p>
                      <a:pPr algn="ctr"/>
                      <a:r>
                        <a:rPr lang="en-US" sz="900" b="0" i="0">
                          <a:solidFill>
                            <a:schemeClr val="tx1"/>
                          </a:solidFill>
                          <a:latin typeface="Helvetica Now Text" panose="020B0504030202020204" pitchFamily="34" charset="77"/>
                        </a:rPr>
                        <a:t>6</a:t>
                      </a:r>
                    </a:p>
                  </a:txBody>
                  <a:tcPr marL="40206" marR="40206" marT="20103" marB="20103" anchor="ctr"/>
                </a:tc>
                <a:tc>
                  <a:txBody>
                    <a:bodyPr/>
                    <a:lstStyle/>
                    <a:p>
                      <a:pPr algn="ctr"/>
                      <a:r>
                        <a:rPr lang="en-US" sz="900" b="0" i="0" dirty="0">
                          <a:solidFill>
                            <a:schemeClr val="tx1"/>
                          </a:solidFill>
                          <a:latin typeface="Helvetica Now Text"/>
                        </a:rPr>
                        <a:t>Emma </a:t>
                      </a:r>
                      <a:r>
                        <a:rPr lang="en-US" sz="900" b="0" i="0" dirty="0" err="1">
                          <a:solidFill>
                            <a:schemeClr val="tx1"/>
                          </a:solidFill>
                          <a:latin typeface="Helvetica Now Text"/>
                        </a:rPr>
                        <a:t>McMyler</a:t>
                      </a:r>
                      <a:endParaRPr lang="en-US" sz="900" b="0" i="0" dirty="0">
                        <a:solidFill>
                          <a:schemeClr val="tx1"/>
                        </a:solidFill>
                        <a:latin typeface="Helvetica Now Text"/>
                      </a:endParaRPr>
                    </a:p>
                  </a:txBody>
                  <a:tcPr marL="40206" marR="40206" marT="20103" marB="20103" anchor="ctr"/>
                </a:tc>
                <a:tc>
                  <a:txBody>
                    <a:bodyPr/>
                    <a:lstStyle/>
                    <a:p>
                      <a:pPr algn="ctr"/>
                      <a:r>
                        <a:rPr lang="en-US" sz="900" b="0" i="0" dirty="0">
                          <a:solidFill>
                            <a:schemeClr val="tx1"/>
                          </a:solidFill>
                          <a:latin typeface="Helvetica Now Text"/>
                        </a:rPr>
                        <a:t>-0.688</a:t>
                      </a:r>
                    </a:p>
                  </a:txBody>
                  <a:tcPr marL="40206" marR="40206" marT="20103" marB="20103" anchor="ctr"/>
                </a:tc>
                <a:extLst>
                  <a:ext uri="{0D108BD9-81ED-4DB2-BD59-A6C34878D82A}">
                    <a16:rowId xmlns:a16="http://schemas.microsoft.com/office/drawing/2014/main" val="1286432087"/>
                  </a:ext>
                </a:extLst>
              </a:tr>
              <a:tr h="279512">
                <a:tc>
                  <a:txBody>
                    <a:bodyPr/>
                    <a:lstStyle/>
                    <a:p>
                      <a:pPr algn="ctr"/>
                      <a:r>
                        <a:rPr lang="en-US" sz="900" b="0" i="0">
                          <a:solidFill>
                            <a:schemeClr val="tx1"/>
                          </a:solidFill>
                          <a:latin typeface="Helvetica Now Text" panose="020B0504030202020204" pitchFamily="34" charset="77"/>
                        </a:rPr>
                        <a:t>7</a:t>
                      </a:r>
                    </a:p>
                  </a:txBody>
                  <a:tcPr marL="40206" marR="40206" marT="20103" marB="20103" anchor="ctr"/>
                </a:tc>
                <a:tc>
                  <a:txBody>
                    <a:bodyPr/>
                    <a:lstStyle/>
                    <a:p>
                      <a:pPr algn="ctr"/>
                      <a:r>
                        <a:rPr lang="en-US" sz="900" b="0" i="0" dirty="0">
                          <a:solidFill>
                            <a:schemeClr val="tx1"/>
                          </a:solidFill>
                          <a:latin typeface="Helvetica Now Text"/>
                        </a:rPr>
                        <a:t>Hyo Joo Kim</a:t>
                      </a:r>
                    </a:p>
                  </a:txBody>
                  <a:tcPr marL="40206" marR="40206" marT="20103" marB="20103" anchor="ctr"/>
                </a:tc>
                <a:tc>
                  <a:txBody>
                    <a:bodyPr/>
                    <a:lstStyle/>
                    <a:p>
                      <a:pPr algn="ctr"/>
                      <a:r>
                        <a:rPr lang="en-US" sz="900" b="0" i="0" dirty="0">
                          <a:solidFill>
                            <a:schemeClr val="tx1"/>
                          </a:solidFill>
                          <a:latin typeface="Helvetica Now Text"/>
                        </a:rPr>
                        <a:t>-0.682</a:t>
                      </a:r>
                    </a:p>
                  </a:txBody>
                  <a:tcPr marL="40206" marR="40206" marT="20103" marB="20103" anchor="ctr"/>
                </a:tc>
                <a:extLst>
                  <a:ext uri="{0D108BD9-81ED-4DB2-BD59-A6C34878D82A}">
                    <a16:rowId xmlns:a16="http://schemas.microsoft.com/office/drawing/2014/main" val="512428910"/>
                  </a:ext>
                </a:extLst>
              </a:tr>
              <a:tr h="279512">
                <a:tc>
                  <a:txBody>
                    <a:bodyPr/>
                    <a:lstStyle/>
                    <a:p>
                      <a:pPr algn="ctr"/>
                      <a:r>
                        <a:rPr lang="en-US" sz="900" b="0" i="0">
                          <a:solidFill>
                            <a:schemeClr val="tx1"/>
                          </a:solidFill>
                          <a:latin typeface="Helvetica Now Text" panose="020B0504030202020204" pitchFamily="34" charset="77"/>
                        </a:rPr>
                        <a:t>8</a:t>
                      </a:r>
                    </a:p>
                  </a:txBody>
                  <a:tcPr marL="40206" marR="40206" marT="20103" marB="20103" anchor="ctr"/>
                </a:tc>
                <a:tc>
                  <a:txBody>
                    <a:bodyPr/>
                    <a:lstStyle/>
                    <a:p>
                      <a:pPr algn="ctr"/>
                      <a:r>
                        <a:rPr lang="en-US" sz="900" b="0" i="0" dirty="0">
                          <a:solidFill>
                            <a:schemeClr val="tx1"/>
                          </a:solidFill>
                          <a:latin typeface="Helvetica Now Text"/>
                        </a:rPr>
                        <a:t>Brooke Henderson</a:t>
                      </a:r>
                    </a:p>
                  </a:txBody>
                  <a:tcPr marL="40206" marR="40206" marT="20103" marB="20103" anchor="ctr"/>
                </a:tc>
                <a:tc>
                  <a:txBody>
                    <a:bodyPr/>
                    <a:lstStyle/>
                    <a:p>
                      <a:pPr algn="ctr"/>
                      <a:r>
                        <a:rPr lang="en-US" sz="900" b="0" i="0" dirty="0">
                          <a:solidFill>
                            <a:schemeClr val="tx1"/>
                          </a:solidFill>
                          <a:latin typeface="Helvetica Now Text"/>
                        </a:rPr>
                        <a:t>-0.679</a:t>
                      </a:r>
                    </a:p>
                  </a:txBody>
                  <a:tcPr marL="40206" marR="40206" marT="20103" marB="20103" anchor="ctr"/>
                </a:tc>
                <a:extLst>
                  <a:ext uri="{0D108BD9-81ED-4DB2-BD59-A6C34878D82A}">
                    <a16:rowId xmlns:a16="http://schemas.microsoft.com/office/drawing/2014/main" val="1722226741"/>
                  </a:ext>
                </a:extLst>
              </a:tr>
              <a:tr h="279512">
                <a:tc>
                  <a:txBody>
                    <a:bodyPr/>
                    <a:lstStyle/>
                    <a:p>
                      <a:pPr algn="ctr"/>
                      <a:r>
                        <a:rPr lang="en-US" sz="900" b="0" i="0" dirty="0">
                          <a:solidFill>
                            <a:schemeClr val="tx1"/>
                          </a:solidFill>
                          <a:latin typeface="Helvetica Now Text" panose="020B0504030202020204" pitchFamily="34" charset="77"/>
                        </a:rPr>
                        <a:t>9</a:t>
                      </a:r>
                    </a:p>
                  </a:txBody>
                  <a:tcPr marL="40206" marR="40206" marT="20103" marB="20103" anchor="ctr"/>
                </a:tc>
                <a:tc>
                  <a:txBody>
                    <a:bodyPr/>
                    <a:lstStyle/>
                    <a:p>
                      <a:pPr algn="ctr"/>
                      <a:r>
                        <a:rPr lang="en-US" sz="900" b="0" i="0" dirty="0">
                          <a:solidFill>
                            <a:schemeClr val="tx1"/>
                          </a:solidFill>
                          <a:latin typeface="Helvetica Now Text"/>
                        </a:rPr>
                        <a:t>Olivia Cowan</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-0.667</a:t>
                      </a:r>
                    </a:p>
                  </a:txBody>
                  <a:tcPr marL="40206" marR="40206" marT="20103" marB="20103" anchor="ctr"/>
                </a:tc>
                <a:extLst>
                  <a:ext uri="{0D108BD9-81ED-4DB2-BD59-A6C34878D82A}">
                    <a16:rowId xmlns:a16="http://schemas.microsoft.com/office/drawing/2014/main" val="3104274297"/>
                  </a:ext>
                </a:extLst>
              </a:tr>
              <a:tr h="279512">
                <a:tc>
                  <a:txBody>
                    <a:bodyPr/>
                    <a:lstStyle/>
                    <a:p>
                      <a:pPr algn="ctr"/>
                      <a:r>
                        <a:rPr lang="en-US" sz="900" b="0" i="0" dirty="0">
                          <a:solidFill>
                            <a:schemeClr val="tx1"/>
                          </a:solidFill>
                          <a:latin typeface="Helvetica Now Text" panose="020B0504030202020204" pitchFamily="34" charset="77"/>
                        </a:rPr>
                        <a:t>10</a:t>
                      </a:r>
                    </a:p>
                  </a:txBody>
                  <a:tcPr marL="40206" marR="40206" marT="20103" marB="20103" anchor="ctr"/>
                </a:tc>
                <a:tc>
                  <a:txBody>
                    <a:bodyPr/>
                    <a:lstStyle/>
                    <a:p>
                      <a:pPr algn="ctr"/>
                      <a:r>
                        <a:rPr lang="en-US" sz="900" b="0" i="0" dirty="0">
                          <a:solidFill>
                            <a:schemeClr val="tx1"/>
                          </a:solidFill>
                          <a:latin typeface="Helvetica Now Text"/>
                        </a:rPr>
                        <a:t>Miyu Yamashita</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-0.656</a:t>
                      </a:r>
                    </a:p>
                  </a:txBody>
                  <a:tcPr marL="40206" marR="40206" marT="20103" marB="20103" anchor="ctr"/>
                </a:tc>
                <a:extLst>
                  <a:ext uri="{0D108BD9-81ED-4DB2-BD59-A6C34878D82A}">
                    <a16:rowId xmlns:a16="http://schemas.microsoft.com/office/drawing/2014/main" val="3980343829"/>
                  </a:ext>
                </a:extLst>
              </a:tr>
            </a:tbl>
          </a:graphicData>
        </a:graphic>
      </p:graphicFrame>
      <p:sp>
        <p:nvSpPr>
          <p:cNvPr id="4" name="Content Placeholder 3">
            <a:extLst>
              <a:ext uri="{FF2B5EF4-FFF2-40B4-BE49-F238E27FC236}">
                <a16:creationId xmlns:a16="http://schemas.microsoft.com/office/drawing/2014/main" id="{D81D5D82-7BF0-B0DF-42AC-8A66D70310D2}"/>
              </a:ext>
            </a:extLst>
          </p:cNvPr>
          <p:cNvSpPr>
            <a:spLocks noGrp="1"/>
          </p:cNvSpPr>
          <p:nvPr>
            <p:ph sz="quarter" idx="15"/>
          </p:nvPr>
        </p:nvSpPr>
        <p:spPr/>
        <p:txBody>
          <a:bodyPr/>
          <a:lstStyle/>
          <a:p>
            <a:r>
              <a:rPr lang="en-US" sz="1800" dirty="0">
                <a:solidFill>
                  <a:schemeClr val="accent1"/>
                </a:solidFill>
                <a:latin typeface="Helvetica"/>
                <a:cs typeface="Helvetica"/>
              </a:rPr>
              <a:t>Aon Insight</a:t>
            </a:r>
          </a:p>
          <a:p>
            <a:r>
              <a:rPr lang="en-US" sz="1030" b="0" dirty="0">
                <a:latin typeface="Helvetica" panose="020B0604020202020204" pitchFamily="34" charset="0"/>
                <a:cs typeface="Helvetica" panose="020B0604020202020204" pitchFamily="34" charset="0"/>
              </a:rPr>
              <a:t>The 10th hole at Columbia Edgewater Country Club features a wide fairway, helping players set up comfortably for a critical second shot. With water protecting the front, right portion of the green, the field will face a decision of whether to go for this green in two. Of the players who find the fairway off the tee, 53% are expected to go for it, while only 29% go for it after finding the rough. Missing the wide fairway is expected to cost players nearly two-tenths of a stroke. </a:t>
            </a:r>
            <a:endParaRPr lang="en-US" sz="1030" dirty="0">
              <a:latin typeface="Helvetica" panose="020B0604020202020204" pitchFamily="34" charset="0"/>
              <a:cs typeface="Helvetica" panose="020B0604020202020204" pitchFamily="34" charset="0"/>
            </a:endParaRPr>
          </a:p>
        </p:txBody>
      </p:sp>
      <p:pic>
        <p:nvPicPr>
          <p:cNvPr id="5" name="Picture 4" descr="A golf course with a river and trees&#10;&#10;AI-generated content may be incorrect.">
            <a:extLst>
              <a:ext uri="{FF2B5EF4-FFF2-40B4-BE49-F238E27FC236}">
                <a16:creationId xmlns:a16="http://schemas.microsoft.com/office/drawing/2014/main" id="{BD572BF2-CFDE-ADF1-CA68-2C042951349E}"/>
              </a:ext>
            </a:extLst>
          </p:cNvPr>
          <p:cNvPicPr>
            <a:picLocks noChangeAspect="1"/>
          </p:cNvPicPr>
          <p:nvPr/>
        </p:nvPicPr>
        <p:blipFill>
          <a:blip r:embed="rId3"/>
          <a:stretch>
            <a:fillRect/>
          </a:stretch>
        </p:blipFill>
        <p:spPr>
          <a:xfrm>
            <a:off x="1174237" y="2597999"/>
            <a:ext cx="2228849" cy="1873249"/>
          </a:xfrm>
          <a:prstGeom prst="rect">
            <a:avLst/>
          </a:prstGeom>
        </p:spPr>
      </p:pic>
    </p:spTree>
    <p:extLst>
      <p:ext uri="{BB962C8B-B14F-4D97-AF65-F5344CB8AC3E}">
        <p14:creationId xmlns:p14="http://schemas.microsoft.com/office/powerpoint/2010/main" val="3169110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DDC6D75-BA1D-D94A-B50E-344038BEE2AD}"/>
              </a:ext>
            </a:extLst>
          </p:cNvPr>
          <p:cNvSpPr>
            <a:spLocks noGrp="1"/>
          </p:cNvSpPr>
          <p:nvPr>
            <p:ph type="body" idx="17"/>
          </p:nvPr>
        </p:nvSpPr>
        <p:spPr>
          <a:xfrm>
            <a:off x="2076899" y="2037368"/>
            <a:ext cx="855967" cy="492443"/>
          </a:xfrm>
        </p:spPr>
        <p:txBody>
          <a:bodyPr/>
          <a:lstStyle/>
          <a:p>
            <a:r>
              <a:rPr lang="en-GB" sz="3200"/>
              <a:t>28</a:t>
            </a:r>
          </a:p>
        </p:txBody>
      </p:sp>
      <p:sp>
        <p:nvSpPr>
          <p:cNvPr id="16" name="Text Placeholder 15">
            <a:extLst>
              <a:ext uri="{FF2B5EF4-FFF2-40B4-BE49-F238E27FC236}">
                <a16:creationId xmlns:a16="http://schemas.microsoft.com/office/drawing/2014/main" id="{7D4950A1-C3A2-7846-8FC1-45C9E07423E5}"/>
              </a:ext>
            </a:extLst>
          </p:cNvPr>
          <p:cNvSpPr>
            <a:spLocks noGrp="1"/>
          </p:cNvSpPr>
          <p:nvPr>
            <p:ph type="body" idx="18"/>
          </p:nvPr>
        </p:nvSpPr>
        <p:spPr>
          <a:xfrm>
            <a:off x="2003824" y="1507172"/>
            <a:ext cx="849987" cy="276999"/>
          </a:xfrm>
        </p:spPr>
        <p:txBody>
          <a:bodyPr/>
          <a:lstStyle/>
          <a:p>
            <a:pPr>
              <a:lnSpc>
                <a:spcPct val="100000"/>
              </a:lnSpc>
            </a:pPr>
            <a:r>
              <a:rPr lang="en-US" sz="900"/>
              <a:t>Number of</a:t>
            </a:r>
          </a:p>
          <a:p>
            <a:pPr>
              <a:lnSpc>
                <a:spcPct val="100000"/>
              </a:lnSpc>
            </a:pPr>
            <a:r>
              <a:rPr lang="en-US" sz="900"/>
              <a:t>tournaments</a:t>
            </a:r>
          </a:p>
        </p:txBody>
      </p:sp>
      <p:sp>
        <p:nvSpPr>
          <p:cNvPr id="17" name="Text Placeholder 16">
            <a:extLst>
              <a:ext uri="{FF2B5EF4-FFF2-40B4-BE49-F238E27FC236}">
                <a16:creationId xmlns:a16="http://schemas.microsoft.com/office/drawing/2014/main" id="{CDA1F803-795A-4441-A949-AC9A2440FFAE}"/>
              </a:ext>
            </a:extLst>
          </p:cNvPr>
          <p:cNvSpPr>
            <a:spLocks noGrp="1"/>
          </p:cNvSpPr>
          <p:nvPr>
            <p:ph type="body" idx="19"/>
          </p:nvPr>
        </p:nvSpPr>
        <p:spPr>
          <a:xfrm>
            <a:off x="2853157" y="2037368"/>
            <a:ext cx="808248" cy="492443"/>
          </a:xfrm>
        </p:spPr>
        <p:txBody>
          <a:bodyPr/>
          <a:lstStyle/>
          <a:p>
            <a:r>
              <a:rPr lang="en-US" sz="3200"/>
              <a:t>$1M</a:t>
            </a:r>
          </a:p>
        </p:txBody>
      </p:sp>
      <p:sp>
        <p:nvSpPr>
          <p:cNvPr id="22" name="TextBox 21">
            <a:extLst>
              <a:ext uri="{FF2B5EF4-FFF2-40B4-BE49-F238E27FC236}">
                <a16:creationId xmlns:a16="http://schemas.microsoft.com/office/drawing/2014/main" id="{557EB08F-68B3-A247-8C79-7CC80E73C60B}"/>
              </a:ext>
            </a:extLst>
          </p:cNvPr>
          <p:cNvSpPr txBox="1"/>
          <p:nvPr/>
        </p:nvSpPr>
        <p:spPr>
          <a:xfrm>
            <a:off x="7627716" y="813700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9" name="Content Placeholder 28">
            <a:extLst>
              <a:ext uri="{FF2B5EF4-FFF2-40B4-BE49-F238E27FC236}">
                <a16:creationId xmlns:a16="http://schemas.microsoft.com/office/drawing/2014/main" id="{4726AFC7-21C9-6C48-B1B0-0D254E20A7FF}"/>
              </a:ext>
            </a:extLst>
          </p:cNvPr>
          <p:cNvSpPr>
            <a:spLocks noGrp="1"/>
          </p:cNvSpPr>
          <p:nvPr>
            <p:ph sz="quarter" idx="15"/>
          </p:nvPr>
        </p:nvSpPr>
        <p:spPr>
          <a:xfrm>
            <a:off x="3990504" y="278763"/>
            <a:ext cx="2663354" cy="8592086"/>
          </a:xfrm>
        </p:spPr>
        <p:txBody>
          <a:bodyPr vert="horz" lIns="0" tIns="0" rIns="0" bIns="0" rtlCol="0" anchor="t">
            <a:noAutofit/>
          </a:bodyPr>
          <a:lstStyle/>
          <a:p>
            <a:pPr>
              <a:spcAft>
                <a:spcPts val="1200"/>
              </a:spcAft>
            </a:pPr>
            <a:r>
              <a:rPr lang="en-US" sz="1100" dirty="0">
                <a:solidFill>
                  <a:schemeClr val="accent1"/>
                </a:solidFill>
                <a:latin typeface="Helvetica Now Text Medium"/>
              </a:rPr>
              <a:t>Aon’s Risk Reward Challenge Scoring</a:t>
            </a:r>
            <a:br>
              <a:rPr lang="en-US" sz="1050" dirty="0">
                <a:latin typeface="Helvetica Now Text Medium" panose="020B0504030202020204" pitchFamily="34" charset="77"/>
              </a:rPr>
            </a:br>
            <a:r>
              <a:rPr lang="en-US" sz="1050" b="0" dirty="0">
                <a:latin typeface="Helvetica Now Text"/>
              </a:rPr>
              <a:t>One hole is selected at each tournament as the designated Aon Risk Reward Challenge hole for the week (hole is strategically challenging in nature).</a:t>
            </a:r>
          </a:p>
          <a:p>
            <a:pPr>
              <a:spcAft>
                <a:spcPts val="1200"/>
              </a:spcAft>
            </a:pPr>
            <a:r>
              <a:rPr lang="en-US" sz="1050" b="0" dirty="0">
                <a:latin typeface="Helvetica Now Text"/>
              </a:rPr>
              <a:t>For every participating event, a player’s best two scores on the designated hole counts towards the season-long leaderboard.</a:t>
            </a:r>
          </a:p>
          <a:p>
            <a:pPr>
              <a:spcAft>
                <a:spcPts val="1200"/>
              </a:spcAft>
            </a:pPr>
            <a:r>
              <a:rPr lang="en-US" sz="1050" b="0" dirty="0">
                <a:latin typeface="Helvetica Now Text"/>
              </a:rPr>
              <a:t>The player with lowest average score under par across the regular season wins the Aon Risk Reward Challenge and will be awarded at the CME Group Tour Championship.</a:t>
            </a:r>
          </a:p>
          <a:p>
            <a:pPr>
              <a:spcAft>
                <a:spcPts val="1200"/>
              </a:spcAft>
            </a:pPr>
            <a:r>
              <a:rPr lang="en-US" sz="1100" dirty="0">
                <a:solidFill>
                  <a:schemeClr val="accent1"/>
                </a:solidFill>
                <a:latin typeface="Helvetica Now Text Medium"/>
              </a:rPr>
              <a:t>Aon and the PGA TOUR</a:t>
            </a:r>
            <a:br>
              <a:rPr lang="en-US" sz="1050" dirty="0">
                <a:latin typeface="Helvetica Now Text Medium" panose="020B0504030202020204" pitchFamily="34" charset="77"/>
              </a:rPr>
            </a:br>
            <a:r>
              <a:rPr lang="en-US" sz="1050" b="0" dirty="0">
                <a:latin typeface="Helvetica Now Text"/>
              </a:rPr>
              <a:t>The 2026 season will showcase the continuation of Aon’s partnership with the PGA TOUR, which will integrate the use of real-time analytics and capitalize on changes to the TOUR’s reimagined 2026 schedule.</a:t>
            </a:r>
          </a:p>
          <a:p>
            <a:pPr>
              <a:spcAft>
                <a:spcPts val="1200"/>
              </a:spcAft>
            </a:pPr>
            <a:r>
              <a:rPr lang="en-US" sz="1050" b="0" dirty="0">
                <a:latin typeface="Helvetica Now Text"/>
              </a:rPr>
              <a:t>Aon will headline the Aon Next 10 and the Aon Swing 5, which recognize better decision-making and the elite performance required to break into Signature Events. </a:t>
            </a:r>
            <a:r>
              <a:rPr lang="en-US" sz="1050" dirty="0">
                <a:latin typeface="Helvetica Now Text"/>
              </a:rPr>
              <a:t>Key elements of the Aon Risk Reward Challenge program have evolved to “Better Decision Breakdown” segments that use emerging technology to provide real-time analysis of player decisions. To learn more, visit </a:t>
            </a:r>
            <a:r>
              <a:rPr lang="en-US" sz="1050" dirty="0">
                <a:latin typeface="Helvetica Now Text"/>
                <a:hlinkClick r:id="rId3"/>
              </a:rPr>
              <a:t>pgatour.com/</a:t>
            </a:r>
            <a:r>
              <a:rPr lang="en-US" sz="1050" dirty="0" err="1">
                <a:latin typeface="Helvetica Now Text"/>
                <a:hlinkClick r:id="rId3"/>
              </a:rPr>
              <a:t>aonbetterdecisions</a:t>
            </a:r>
            <a:r>
              <a:rPr lang="en-US" sz="1050" dirty="0">
                <a:latin typeface="Helvetica Now Text"/>
                <a:hlinkClick r:id="rId3"/>
              </a:rPr>
              <a:t> </a:t>
            </a:r>
            <a:endParaRPr lang="en-US" sz="1050" dirty="0">
              <a:latin typeface="Helvetica Now Text"/>
            </a:endParaRPr>
          </a:p>
          <a:p>
            <a:pPr>
              <a:spcAft>
                <a:spcPts val="600"/>
              </a:spcAft>
            </a:pPr>
            <a:r>
              <a:rPr lang="en-US" sz="1200" b="0" dirty="0">
                <a:solidFill>
                  <a:schemeClr val="accent1"/>
                </a:solidFill>
                <a:latin typeface="Helvetica Now Text Medium"/>
              </a:rPr>
              <a:t>Upcoming Aon Risk Reward Challenge Holes</a:t>
            </a:r>
            <a:endParaRPr lang="en-US" sz="1000" b="0" dirty="0">
              <a:solidFill>
                <a:schemeClr val="accent1"/>
              </a:solidFill>
              <a:latin typeface="Helvetica Now Text Medium"/>
            </a:endParaRPr>
          </a:p>
          <a:p>
            <a:pPr marL="171450" indent="-171450">
              <a:spcAft>
                <a:spcPts val="600"/>
              </a:spcAft>
              <a:buFont typeface="Arial" panose="020B0604020202020204" pitchFamily="34" charset="0"/>
              <a:buChar char="•"/>
            </a:pPr>
            <a:r>
              <a:rPr lang="en-US" sz="1050" dirty="0">
                <a:latin typeface="Helvetica Now Text"/>
              </a:rPr>
              <a:t>CPKC Women’s Open (5</a:t>
            </a:r>
            <a:r>
              <a:rPr lang="en-US" sz="1050" baseline="30000" dirty="0">
                <a:latin typeface="Helvetica Now Text"/>
              </a:rPr>
              <a:t>th</a:t>
            </a:r>
            <a:r>
              <a:rPr lang="en-US" sz="1050" dirty="0">
                <a:latin typeface="Helvetica Now Text"/>
              </a:rPr>
              <a:t>)</a:t>
            </a:r>
          </a:p>
          <a:p>
            <a:pPr marL="171450" indent="-171450">
              <a:spcAft>
                <a:spcPts val="600"/>
              </a:spcAft>
              <a:buFont typeface="Arial" panose="020B0604020202020204" pitchFamily="34" charset="0"/>
              <a:buChar char="•"/>
            </a:pPr>
            <a:r>
              <a:rPr lang="en-US" sz="1050" dirty="0">
                <a:latin typeface="Helvetica Now Text"/>
              </a:rPr>
              <a:t>FM Championship (12</a:t>
            </a:r>
            <a:r>
              <a:rPr lang="en-US" sz="1050" baseline="30000" dirty="0">
                <a:latin typeface="Helvetica Now Text"/>
              </a:rPr>
              <a:t>th</a:t>
            </a:r>
            <a:r>
              <a:rPr lang="en-US" sz="1050" dirty="0">
                <a:latin typeface="Helvetica Now Text"/>
              </a:rPr>
              <a:t>)</a:t>
            </a:r>
          </a:p>
          <a:p>
            <a:pPr marL="171450" indent="-171450">
              <a:spcAft>
                <a:spcPts val="600"/>
              </a:spcAft>
              <a:buFont typeface="Arial" panose="020B0604020202020204" pitchFamily="34" charset="0"/>
              <a:buChar char="•"/>
            </a:pPr>
            <a:r>
              <a:rPr lang="en-US" sz="1050" dirty="0">
                <a:latin typeface="Helvetica Now Text"/>
              </a:rPr>
              <a:t>Walmart NW Arkansas (14</a:t>
            </a:r>
            <a:r>
              <a:rPr lang="en-US" sz="1050" baseline="30000" dirty="0">
                <a:latin typeface="Helvetica Now Text"/>
              </a:rPr>
              <a:t>th</a:t>
            </a:r>
            <a:r>
              <a:rPr lang="en-US" sz="1050" dirty="0">
                <a:latin typeface="Helvetica Now Text"/>
              </a:rPr>
              <a:t>)</a:t>
            </a:r>
          </a:p>
          <a:p>
            <a:pPr marL="171450" indent="-171450">
              <a:spcAft>
                <a:spcPts val="600"/>
              </a:spcAft>
              <a:buFont typeface="Arial" panose="020B0604020202020204" pitchFamily="34" charset="0"/>
              <a:buChar char="•"/>
            </a:pPr>
            <a:r>
              <a:rPr lang="en-US" sz="1050" dirty="0">
                <a:latin typeface="Helvetica Now Text"/>
              </a:rPr>
              <a:t>LOTTE Championship (18</a:t>
            </a:r>
            <a:r>
              <a:rPr lang="en-US" sz="1050" baseline="30000" dirty="0">
                <a:latin typeface="Helvetica Now Text"/>
              </a:rPr>
              <a:t>th</a:t>
            </a:r>
            <a:r>
              <a:rPr lang="en-US" sz="1050" dirty="0">
                <a:latin typeface="Helvetica Now Text"/>
              </a:rPr>
              <a:t>)</a:t>
            </a:r>
          </a:p>
          <a:p>
            <a:pPr>
              <a:spcAft>
                <a:spcPts val="0"/>
              </a:spcAft>
            </a:pPr>
            <a:endParaRPr lang="en-US" sz="900" b="0" dirty="0">
              <a:solidFill>
                <a:schemeClr val="accent1"/>
              </a:solidFill>
              <a:latin typeface="Helvetica Now Text"/>
            </a:endParaRPr>
          </a:p>
          <a:p>
            <a:pPr>
              <a:spcAft>
                <a:spcPts val="0"/>
              </a:spcAft>
            </a:pPr>
            <a:r>
              <a:rPr lang="en-US" sz="900" b="0" dirty="0">
                <a:solidFill>
                  <a:schemeClr val="accent1"/>
                </a:solidFill>
                <a:latin typeface="Helvetica Now Text"/>
              </a:rPr>
              <a:t>Media Contact</a:t>
            </a:r>
          </a:p>
          <a:p>
            <a:pPr>
              <a:spcAft>
                <a:spcPts val="0"/>
              </a:spcAft>
            </a:pPr>
            <a:r>
              <a:rPr lang="en-US" sz="900" b="0" dirty="0">
                <a:latin typeface="Helvetica Now Text"/>
              </a:rPr>
              <a:t>Connor Middleton | (407) 921-5480</a:t>
            </a:r>
          </a:p>
          <a:p>
            <a:pPr>
              <a:spcAft>
                <a:spcPts val="0"/>
              </a:spcAft>
            </a:pPr>
            <a:r>
              <a:rPr lang="en-US" sz="900" b="0" dirty="0">
                <a:latin typeface="Helvetica Now Text"/>
                <a:hlinkClick r:id="rId4"/>
              </a:rPr>
              <a:t>connor.middleton@caa.com</a:t>
            </a:r>
            <a:endParaRPr lang="en-US" sz="900" b="0" dirty="0">
              <a:latin typeface="Helvetica Now Text"/>
            </a:endParaRPr>
          </a:p>
          <a:p>
            <a:pPr>
              <a:spcAft>
                <a:spcPts val="0"/>
              </a:spcAft>
            </a:pPr>
            <a:endParaRPr lang="en-US" sz="900" b="0" dirty="0"/>
          </a:p>
          <a:p>
            <a:pPr>
              <a:spcAft>
                <a:spcPts val="1200"/>
              </a:spcAft>
            </a:pPr>
            <a:r>
              <a:rPr lang="en-US" sz="700" b="0" i="1" dirty="0">
                <a:solidFill>
                  <a:schemeClr val="accent3"/>
                </a:solidFill>
                <a:latin typeface="Helvetica Now Text"/>
              </a:rPr>
              <a:t>Players, caddies and PGA TOUR or Aon Executives are available to provide quotes and insight about this week’s Aon Risk Reward Challenge hole or the season-long competition.</a:t>
            </a:r>
          </a:p>
        </p:txBody>
      </p:sp>
      <p:sp>
        <p:nvSpPr>
          <p:cNvPr id="36" name="TextBox 35">
            <a:extLst>
              <a:ext uri="{FF2B5EF4-FFF2-40B4-BE49-F238E27FC236}">
                <a16:creationId xmlns:a16="http://schemas.microsoft.com/office/drawing/2014/main" id="{A0607D23-8B4F-2940-80C6-5FF45B34C907}"/>
              </a:ext>
            </a:extLst>
          </p:cNvPr>
          <p:cNvSpPr txBox="1"/>
          <p:nvPr/>
        </p:nvSpPr>
        <p:spPr>
          <a:xfrm>
            <a:off x="8920480" y="12090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8" name="TextBox 37">
            <a:extLst>
              <a:ext uri="{FF2B5EF4-FFF2-40B4-BE49-F238E27FC236}">
                <a16:creationId xmlns:a16="http://schemas.microsoft.com/office/drawing/2014/main" id="{BEF554BF-BDA7-2743-8362-AA4E954D3E10}"/>
              </a:ext>
            </a:extLst>
          </p:cNvPr>
          <p:cNvSpPr txBox="1"/>
          <p:nvPr/>
        </p:nvSpPr>
        <p:spPr>
          <a:xfrm>
            <a:off x="7863840" y="840232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44" name="Text Placeholder 15">
            <a:extLst>
              <a:ext uri="{FF2B5EF4-FFF2-40B4-BE49-F238E27FC236}">
                <a16:creationId xmlns:a16="http://schemas.microsoft.com/office/drawing/2014/main" id="{1DE8E32C-2EFF-524F-878D-46997FA8F960}"/>
              </a:ext>
            </a:extLst>
          </p:cNvPr>
          <p:cNvSpPr txBox="1">
            <a:spLocks/>
          </p:cNvSpPr>
          <p:nvPr/>
        </p:nvSpPr>
        <p:spPr>
          <a:xfrm>
            <a:off x="2923202" y="1507172"/>
            <a:ext cx="849987" cy="276999"/>
          </a:xfrm>
          <a:prstGeom prst="rect">
            <a:avLst/>
          </a:prstGeom>
        </p:spPr>
        <p:txBody>
          <a:bodyPr vert="horz" wrap="square" lIns="0" tIns="0" rIns="0" bIns="0" rtlCol="0" anchor="t">
            <a:spAutoFit/>
          </a:bodyPr>
          <a:lstStyle>
            <a:lvl1pPr marL="0" indent="0" algn="l" defTabSz="1828903" rtl="0" eaLnBrk="1" latinLnBrk="0" hangingPunct="1">
              <a:lnSpc>
                <a:spcPct val="117000"/>
              </a:lnSpc>
              <a:spcBef>
                <a:spcPts val="0"/>
              </a:spcBef>
              <a:spcAft>
                <a:spcPts val="0"/>
              </a:spcAft>
              <a:buFont typeface="Arial" panose="020B0604020202020204" pitchFamily="34" charset="0"/>
              <a:buNone/>
              <a:tabLst/>
              <a:defRPr sz="1400" b="0" i="0" kern="1200">
                <a:solidFill>
                  <a:schemeClr val="tx1"/>
                </a:solidFill>
                <a:latin typeface="Helvetica Now Text" panose="020B0504030202020204" pitchFamily="34" charset="77"/>
                <a:ea typeface="+mn-ea"/>
                <a:cs typeface="+mn-cs"/>
              </a:defRPr>
            </a:lvl1pPr>
            <a:lvl2pPr marL="914452" indent="0" algn="l" defTabSz="1828903" rtl="0" eaLnBrk="1" latinLnBrk="0" hangingPunct="1">
              <a:lnSpc>
                <a:spcPct val="117000"/>
              </a:lnSpc>
              <a:spcBef>
                <a:spcPts val="0"/>
              </a:spcBef>
              <a:spcAft>
                <a:spcPts val="999"/>
              </a:spcAft>
              <a:buFont typeface="Arial" panose="020B0604020202020204" pitchFamily="34" charset="0"/>
              <a:buNone/>
              <a:tabLst/>
              <a:defRPr sz="4000" b="1" i="0" kern="1200">
                <a:solidFill>
                  <a:schemeClr val="tx1"/>
                </a:solidFill>
                <a:latin typeface="Helvetica Now Text" panose="020B0504030202020204" pitchFamily="34" charset="77"/>
                <a:ea typeface="+mn-ea"/>
                <a:cs typeface="+mn-cs"/>
              </a:defRPr>
            </a:lvl2pPr>
            <a:lvl3pPr marL="1828903" indent="0" algn="l" defTabSz="1828903" rtl="0" eaLnBrk="1" latinLnBrk="0" hangingPunct="1">
              <a:lnSpc>
                <a:spcPct val="117000"/>
              </a:lnSpc>
              <a:spcBef>
                <a:spcPts val="0"/>
              </a:spcBef>
              <a:buClr>
                <a:schemeClr val="tx1"/>
              </a:buClr>
              <a:buFont typeface="Helvetica Neue Condensed Bold" panose="02000503000000020004" pitchFamily="2" charset="0"/>
              <a:buNone/>
              <a:tabLst/>
              <a:defRPr sz="3602" b="1" i="0" kern="1200">
                <a:solidFill>
                  <a:schemeClr val="tx1"/>
                </a:solidFill>
                <a:latin typeface="Helvetica Now Text" panose="020B0504030202020204" pitchFamily="34" charset="77"/>
                <a:ea typeface="+mn-ea"/>
                <a:cs typeface="+mn-cs"/>
              </a:defRPr>
            </a:lvl3pPr>
            <a:lvl4pPr marL="2743355" indent="0" algn="l" defTabSz="1828903" rtl="0" eaLnBrk="1" latinLnBrk="0" hangingPunct="1">
              <a:lnSpc>
                <a:spcPct val="117000"/>
              </a:lnSpc>
              <a:spcBef>
                <a:spcPts val="0"/>
              </a:spcBef>
              <a:buClr>
                <a:schemeClr val="tx1"/>
              </a:buClr>
              <a:buSzPct val="80000"/>
              <a:buFont typeface="System Font Regular"/>
              <a:buNone/>
              <a:tabLst/>
              <a:defRPr sz="3200" b="1" i="0" kern="1200">
                <a:solidFill>
                  <a:schemeClr val="tx1"/>
                </a:solidFill>
                <a:latin typeface="Helvetica Now Text" panose="020B0504030202020204" pitchFamily="34" charset="77"/>
                <a:ea typeface="+mn-ea"/>
                <a:cs typeface="+mn-cs"/>
              </a:defRPr>
            </a:lvl4pPr>
            <a:lvl5pPr marL="3657803" indent="0" algn="l" defTabSz="1828903" rtl="0" eaLnBrk="1" latinLnBrk="0" hangingPunct="1">
              <a:lnSpc>
                <a:spcPct val="117000"/>
              </a:lnSpc>
              <a:spcBef>
                <a:spcPts val="0"/>
              </a:spcBef>
              <a:buClr>
                <a:schemeClr val="tx1"/>
              </a:buClr>
              <a:buFont typeface="System Font Regular"/>
              <a:buNone/>
              <a:tabLst/>
              <a:defRPr sz="3200" b="1" i="0" kern="1200">
                <a:solidFill>
                  <a:schemeClr val="tx1"/>
                </a:solidFill>
                <a:latin typeface="Helvetica Now Text" panose="020B0504030202020204" pitchFamily="34" charset="77"/>
                <a:ea typeface="+mn-ea"/>
                <a:cs typeface="+mn-cs"/>
              </a:defRPr>
            </a:lvl5pPr>
            <a:lvl6pPr marL="4572254" indent="0" algn="l" defTabSz="1828903" rtl="0" eaLnBrk="1" latinLnBrk="0" hangingPunct="1">
              <a:lnSpc>
                <a:spcPct val="117000"/>
              </a:lnSpc>
              <a:spcBef>
                <a:spcPts val="0"/>
              </a:spcBef>
              <a:buClr>
                <a:schemeClr val="tx1"/>
              </a:buClr>
              <a:buFont typeface="System Font Regular"/>
              <a:buNone/>
              <a:tabLst/>
              <a:defRPr sz="3200" b="1" i="0" kern="1200">
                <a:solidFill>
                  <a:schemeClr val="tx1"/>
                </a:solidFill>
                <a:latin typeface="Helvetica Now Text" panose="020B0504030202020204" pitchFamily="34" charset="77"/>
                <a:ea typeface="+mn-ea"/>
                <a:cs typeface="+mn-cs"/>
              </a:defRPr>
            </a:lvl6pPr>
            <a:lvl7pPr marL="5486706"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7pPr>
            <a:lvl8pPr marL="6401158"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8pPr>
            <a:lvl9pPr marL="7315609"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9pPr>
          </a:lstStyle>
          <a:p>
            <a:pPr>
              <a:lnSpc>
                <a:spcPct val="100000"/>
              </a:lnSpc>
            </a:pPr>
            <a:r>
              <a:rPr lang="en-US" sz="900"/>
              <a:t>Prize money awarded</a:t>
            </a:r>
          </a:p>
        </p:txBody>
      </p:sp>
      <p:sp>
        <p:nvSpPr>
          <p:cNvPr id="45" name="Footer Placeholder 2">
            <a:extLst>
              <a:ext uri="{FF2B5EF4-FFF2-40B4-BE49-F238E27FC236}">
                <a16:creationId xmlns:a16="http://schemas.microsoft.com/office/drawing/2014/main" id="{27830421-A9DD-BF40-9D53-70F6E7583C75}"/>
              </a:ext>
            </a:extLst>
          </p:cNvPr>
          <p:cNvSpPr>
            <a:spLocks noGrp="1"/>
          </p:cNvSpPr>
          <p:nvPr>
            <p:ph type="ftr" sz="quarter" idx="3"/>
          </p:nvPr>
        </p:nvSpPr>
        <p:spPr>
          <a:xfrm>
            <a:off x="1077674" y="2674118"/>
            <a:ext cx="2646719" cy="486833"/>
          </a:xfrm>
        </p:spPr>
        <p:txBody>
          <a:bodyPr/>
          <a:lstStyle/>
          <a:p>
            <a:pPr algn="l"/>
            <a:r>
              <a:rPr lang="en-US" sz="1400" b="1"/>
              <a:t>2025 Winner: </a:t>
            </a:r>
            <a:r>
              <a:rPr lang="en-US" sz="1400" b="1">
                <a:solidFill>
                  <a:srgbClr val="EB0017"/>
                </a:solidFill>
              </a:rPr>
              <a:t>Jennifer Kupcho</a:t>
            </a:r>
          </a:p>
        </p:txBody>
      </p:sp>
      <p:sp>
        <p:nvSpPr>
          <p:cNvPr id="23" name="TextBox 22">
            <a:extLst>
              <a:ext uri="{FF2B5EF4-FFF2-40B4-BE49-F238E27FC236}">
                <a16:creationId xmlns:a16="http://schemas.microsoft.com/office/drawing/2014/main" id="{E5AABDA6-6BA4-C64D-965C-04B60F3F0360}"/>
              </a:ext>
            </a:extLst>
          </p:cNvPr>
          <p:cNvSpPr txBox="1"/>
          <p:nvPr/>
        </p:nvSpPr>
        <p:spPr>
          <a:xfrm>
            <a:off x="5811520" y="63906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4" name="TextBox 23">
            <a:extLst>
              <a:ext uri="{FF2B5EF4-FFF2-40B4-BE49-F238E27FC236}">
                <a16:creationId xmlns:a16="http://schemas.microsoft.com/office/drawing/2014/main" id="{CDE62866-95EB-DE44-BB26-87BC90F0E316}"/>
              </a:ext>
            </a:extLst>
          </p:cNvPr>
          <p:cNvSpPr txBox="1"/>
          <p:nvPr/>
        </p:nvSpPr>
        <p:spPr>
          <a:xfrm>
            <a:off x="6654800" y="711200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7" name="TextBox 26">
            <a:extLst>
              <a:ext uri="{FF2B5EF4-FFF2-40B4-BE49-F238E27FC236}">
                <a16:creationId xmlns:a16="http://schemas.microsoft.com/office/drawing/2014/main" id="{8F36AE0A-1FC1-354A-B718-2A44D0097861}"/>
              </a:ext>
            </a:extLst>
          </p:cNvPr>
          <p:cNvSpPr txBox="1"/>
          <p:nvPr/>
        </p:nvSpPr>
        <p:spPr>
          <a:xfrm>
            <a:off x="4501851" y="5594954"/>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8" name="TextBox 27">
            <a:extLst>
              <a:ext uri="{FF2B5EF4-FFF2-40B4-BE49-F238E27FC236}">
                <a16:creationId xmlns:a16="http://schemas.microsoft.com/office/drawing/2014/main" id="{75E0B3A0-94DC-1846-8AD8-0CA3022CF430}"/>
              </a:ext>
            </a:extLst>
          </p:cNvPr>
          <p:cNvSpPr txBox="1"/>
          <p:nvPr/>
        </p:nvSpPr>
        <p:spPr>
          <a:xfrm>
            <a:off x="4937760" y="67462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0" name="TextBox 29">
            <a:extLst>
              <a:ext uri="{FF2B5EF4-FFF2-40B4-BE49-F238E27FC236}">
                <a16:creationId xmlns:a16="http://schemas.microsoft.com/office/drawing/2014/main" id="{8BD308A0-BCB0-6A40-B2E0-FA6753C64F0A}"/>
              </a:ext>
            </a:extLst>
          </p:cNvPr>
          <p:cNvSpPr txBox="1"/>
          <p:nvPr/>
        </p:nvSpPr>
        <p:spPr>
          <a:xfrm>
            <a:off x="7843520" y="57302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64" name="Content Placeholder 28">
            <a:extLst>
              <a:ext uri="{FF2B5EF4-FFF2-40B4-BE49-F238E27FC236}">
                <a16:creationId xmlns:a16="http://schemas.microsoft.com/office/drawing/2014/main" id="{99281210-A10E-C641-BF3D-2062391D0E29}"/>
              </a:ext>
            </a:extLst>
          </p:cNvPr>
          <p:cNvSpPr txBox="1">
            <a:spLocks/>
          </p:cNvSpPr>
          <p:nvPr/>
        </p:nvSpPr>
        <p:spPr>
          <a:xfrm>
            <a:off x="1021969" y="3419758"/>
            <a:ext cx="2751220" cy="5299899"/>
          </a:xfrm>
          <a:prstGeom prst="rect">
            <a:avLst/>
          </a:prstGeom>
        </p:spPr>
        <p:txBody>
          <a:bodyPr vert="horz" lIns="0" tIns="0" rIns="0" bIns="0" rtlCol="0" anchor="t">
            <a:noAutofit/>
          </a:bodyPr>
          <a:lstStyle>
            <a:lvl1pPr marL="0" indent="0" algn="l" defTabSz="1828903" rtl="0" eaLnBrk="1" latinLnBrk="0" hangingPunct="1">
              <a:lnSpc>
                <a:spcPct val="100000"/>
              </a:lnSpc>
              <a:spcBef>
                <a:spcPts val="0"/>
              </a:spcBef>
              <a:spcAft>
                <a:spcPts val="1401"/>
              </a:spcAft>
              <a:buFont typeface="Arial" panose="020B0604020202020204" pitchFamily="34" charset="0"/>
              <a:buNone/>
              <a:tabLst/>
              <a:defRPr sz="1600" b="1" i="0" kern="1200">
                <a:solidFill>
                  <a:schemeClr val="tx1"/>
                </a:solidFill>
                <a:latin typeface="Helvetica Now Text" panose="020B0504030202020204" pitchFamily="34" charset="77"/>
                <a:ea typeface="+mn-ea"/>
                <a:cs typeface="+mn-cs"/>
              </a:defRPr>
            </a:lvl1pPr>
            <a:lvl2pPr marL="0" indent="0" algn="l" defTabSz="1828903" rtl="0" eaLnBrk="1" latinLnBrk="0" hangingPunct="1">
              <a:lnSpc>
                <a:spcPct val="117000"/>
              </a:lnSpc>
              <a:spcBef>
                <a:spcPts val="0"/>
              </a:spcBef>
              <a:spcAft>
                <a:spcPts val="999"/>
              </a:spcAft>
              <a:buFont typeface="Arial" panose="020B0604020202020204" pitchFamily="34" charset="0"/>
              <a:buNone/>
              <a:tabLst/>
              <a:defRPr sz="1600" b="0" i="0" kern="1200">
                <a:solidFill>
                  <a:schemeClr val="tx1"/>
                </a:solidFill>
                <a:latin typeface="Helvetica Now Text" panose="020B0504030202020204" pitchFamily="34" charset="77"/>
                <a:ea typeface="+mn-ea"/>
                <a:cs typeface="+mn-cs"/>
              </a:defRPr>
            </a:lvl2pPr>
            <a:lvl3pPr marL="254026" indent="-254026" algn="l" defTabSz="1828903" rtl="0" eaLnBrk="1" latinLnBrk="0" hangingPunct="1">
              <a:lnSpc>
                <a:spcPct val="117000"/>
              </a:lnSpc>
              <a:spcBef>
                <a:spcPts val="0"/>
              </a:spcBef>
              <a:buClr>
                <a:schemeClr val="tx1"/>
              </a:buClr>
              <a:buFont typeface="Helvetica Neue Condensed Bold" panose="02000503000000020004" pitchFamily="2" charset="0"/>
              <a:buChar char="•"/>
              <a:tabLst/>
              <a:defRPr sz="1600" b="0" i="0" kern="1200">
                <a:solidFill>
                  <a:schemeClr val="tx1"/>
                </a:solidFill>
                <a:latin typeface="Helvetica Now Text" panose="020B0504030202020204" pitchFamily="34" charset="77"/>
                <a:ea typeface="+mn-ea"/>
                <a:cs typeface="+mn-cs"/>
              </a:defRPr>
            </a:lvl3pPr>
            <a:lvl4pPr marL="521264" indent="-254026" algn="l" defTabSz="1828903" rtl="0" eaLnBrk="1" latinLnBrk="0" hangingPunct="1">
              <a:lnSpc>
                <a:spcPct val="117000"/>
              </a:lnSpc>
              <a:spcBef>
                <a:spcPts val="0"/>
              </a:spcBef>
              <a:buClr>
                <a:schemeClr val="tx1"/>
              </a:buClr>
              <a:buSzPct val="80000"/>
              <a:buFont typeface="System Font Regular"/>
              <a:buChar char="○"/>
              <a:tabLst/>
              <a:defRPr sz="1600" b="0" i="0" kern="1200">
                <a:solidFill>
                  <a:schemeClr val="tx1"/>
                </a:solidFill>
                <a:latin typeface="Helvetica Now Text" panose="020B0504030202020204" pitchFamily="34" charset="77"/>
                <a:ea typeface="+mn-ea"/>
                <a:cs typeface="+mn-cs"/>
              </a:defRPr>
            </a:lvl4pPr>
            <a:lvl5pPr marL="914498" indent="-381039" algn="l" defTabSz="1828903" rtl="0" eaLnBrk="1" latinLnBrk="0" hangingPunct="1">
              <a:lnSpc>
                <a:spcPct val="117000"/>
              </a:lnSpc>
              <a:spcBef>
                <a:spcPts val="0"/>
              </a:spcBef>
              <a:buClr>
                <a:schemeClr val="tx1"/>
              </a:buClr>
              <a:buFont typeface="System Font Regular"/>
              <a:buChar char="—"/>
              <a:tabLst/>
              <a:defRPr sz="1600" b="0" i="0" kern="1200">
                <a:solidFill>
                  <a:schemeClr val="tx1"/>
                </a:solidFill>
                <a:latin typeface="Helvetica Now Text" panose="020B0504030202020204" pitchFamily="34" charset="77"/>
                <a:ea typeface="+mn-ea"/>
                <a:cs typeface="+mn-cs"/>
              </a:defRPr>
            </a:lvl5pPr>
            <a:lvl6pPr marL="1199644" indent="-26672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6pPr>
            <a:lvl7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7pPr>
            <a:lvl8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8pPr>
            <a:lvl9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9pPr>
          </a:lstStyle>
          <a:p>
            <a:pPr>
              <a:spcAft>
                <a:spcPts val="1200"/>
              </a:spcAft>
            </a:pPr>
            <a:r>
              <a:rPr lang="en-US" sz="1100">
                <a:solidFill>
                  <a:schemeClr val="accent1"/>
                </a:solidFill>
                <a:latin typeface="Helvetica Now Text Medium"/>
              </a:rPr>
              <a:t>About Aon</a:t>
            </a:r>
            <a:br>
              <a:rPr lang="en-US" sz="1100"/>
            </a:br>
            <a:r>
              <a:rPr lang="en-US" sz="1050" b="0">
                <a:latin typeface="Helvetica Now Text"/>
              </a:rPr>
              <a:t>Aon is a leading global professional services firm providing a broad range of risk, retirement and health solutions. Our 50,000 colleagues in 120 countries empower results for clients by using proprietary data and analytics to deliver insights that reduce volatility and improve performance.</a:t>
            </a:r>
          </a:p>
          <a:p>
            <a:pPr>
              <a:spcAft>
                <a:spcPts val="1200"/>
              </a:spcAft>
            </a:pPr>
            <a:r>
              <a:rPr lang="en-US" sz="1050" b="0"/>
              <a:t>Aon's golf partnerships are anchored by a clear narrative – insight derived from data and delivered by experts – our sports partnerships allow us to connect authentically with our clients and colleagues around their passion points.</a:t>
            </a:r>
          </a:p>
          <a:p>
            <a:pPr>
              <a:spcAft>
                <a:spcPts val="1200"/>
              </a:spcAft>
            </a:pPr>
            <a:r>
              <a:rPr lang="en-US" sz="1100">
                <a:solidFill>
                  <a:schemeClr val="accent1"/>
                </a:solidFill>
                <a:latin typeface="Helvetica Now Text Medium"/>
              </a:rPr>
              <a:t>What is the Aon Risk Reward Challenge?</a:t>
            </a:r>
            <a:br>
              <a:rPr lang="en-US" sz="1050">
                <a:solidFill>
                  <a:schemeClr val="accent1"/>
                </a:solidFill>
              </a:rPr>
            </a:br>
            <a:r>
              <a:rPr lang="en-US" sz="1050" b="0"/>
              <a:t>The Aon Risk Reward Challenge is a season-long competition on the LPGA Tour testing the abilities of the world’s best players to make thoughtful, strategic decisions on the most challenging holes (“Aon Risk Reward Challenge holes”) throughout the year.</a:t>
            </a:r>
          </a:p>
          <a:p>
            <a:pPr>
              <a:spcAft>
                <a:spcPts val="1200"/>
              </a:spcAft>
            </a:pPr>
            <a:r>
              <a:rPr lang="en-US" sz="1050" b="0"/>
              <a:t>At the end of the regular season, the most consistent player on Tour, with the lowest average score under par, on the Aon Risk Reward Challenge holes captures the $1 million prize and the Aon trophy.</a:t>
            </a:r>
          </a:p>
          <a:p>
            <a:pPr>
              <a:spcAft>
                <a:spcPts val="1200"/>
              </a:spcAft>
            </a:pPr>
            <a:endParaRPr lang="en-US" sz="900" b="0"/>
          </a:p>
          <a:p>
            <a:pPr>
              <a:spcAft>
                <a:spcPts val="1200"/>
              </a:spcAft>
            </a:pPr>
            <a:endParaRPr lang="en-US" sz="900" b="0"/>
          </a:p>
        </p:txBody>
      </p:sp>
      <p:sp>
        <p:nvSpPr>
          <p:cNvPr id="32" name="TextBox 31">
            <a:extLst>
              <a:ext uri="{FF2B5EF4-FFF2-40B4-BE49-F238E27FC236}">
                <a16:creationId xmlns:a16="http://schemas.microsoft.com/office/drawing/2014/main" id="{7B09749A-C281-43DF-BCCC-FC465D33BB01}"/>
              </a:ext>
            </a:extLst>
          </p:cNvPr>
          <p:cNvSpPr txBox="1"/>
          <p:nvPr/>
        </p:nvSpPr>
        <p:spPr>
          <a:xfrm>
            <a:off x="7609024" y="3954797"/>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 name="TextBox 1">
            <a:extLst>
              <a:ext uri="{FF2B5EF4-FFF2-40B4-BE49-F238E27FC236}">
                <a16:creationId xmlns:a16="http://schemas.microsoft.com/office/drawing/2014/main" id="{81AFC7CC-6CAE-E281-33A0-9500E4CAF433}"/>
              </a:ext>
            </a:extLst>
          </p:cNvPr>
          <p:cNvSpPr txBox="1"/>
          <p:nvPr/>
        </p:nvSpPr>
        <p:spPr>
          <a:xfrm>
            <a:off x="2743200" y="679938"/>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pic>
        <p:nvPicPr>
          <p:cNvPr id="4" name="Picture 3" descr="A black background with blue text and red letter&#10;&#10;Description automatically generated">
            <a:extLst>
              <a:ext uri="{FF2B5EF4-FFF2-40B4-BE49-F238E27FC236}">
                <a16:creationId xmlns:a16="http://schemas.microsoft.com/office/drawing/2014/main" id="{7300664E-F46D-DB76-96D0-64BEB78637A2}"/>
              </a:ext>
            </a:extLst>
          </p:cNvPr>
          <p:cNvPicPr>
            <a:picLocks noChangeAspect="1"/>
          </p:cNvPicPr>
          <p:nvPr/>
        </p:nvPicPr>
        <p:blipFill rotWithShape="1">
          <a:blip r:embed="rId5"/>
          <a:srcRect l="76150" t="9377" r="1781" b="29185"/>
          <a:stretch/>
        </p:blipFill>
        <p:spPr>
          <a:xfrm>
            <a:off x="889671" y="1294593"/>
            <a:ext cx="1114806" cy="1207270"/>
          </a:xfrm>
          <a:prstGeom prst="rect">
            <a:avLst/>
          </a:prstGeom>
        </p:spPr>
      </p:pic>
      <p:sp>
        <p:nvSpPr>
          <p:cNvPr id="3" name="TextBox 2">
            <a:extLst>
              <a:ext uri="{FF2B5EF4-FFF2-40B4-BE49-F238E27FC236}">
                <a16:creationId xmlns:a16="http://schemas.microsoft.com/office/drawing/2014/main" id="{7AAE61BF-04F1-1584-8431-BC4B004C198C}"/>
              </a:ext>
            </a:extLst>
          </p:cNvPr>
          <p:cNvSpPr txBox="1"/>
          <p:nvPr/>
        </p:nvSpPr>
        <p:spPr>
          <a:xfrm>
            <a:off x="9949912" y="5951349"/>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4151828871"/>
      </p:ext>
    </p:extLst>
  </p:cSld>
  <p:clrMapOvr>
    <a:masterClrMapping/>
  </p:clrMapOvr>
</p:sld>
</file>

<file path=ppt/theme/theme1.xml><?xml version="1.0" encoding="utf-8"?>
<a:theme xmlns:a="http://schemas.openxmlformats.org/drawingml/2006/main" name="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140F9D96-B069-E842-86E1-C4A975DAF667}" vid="{4981C25D-2C13-AB4D-A047-FB75E559A5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3AB2E62ED9AF4D8383AB1FC9D5D640" ma:contentTypeVersion="21" ma:contentTypeDescription="Create a new document." ma:contentTypeScope="" ma:versionID="9f0407bc321f90341dc3b20bb35af904">
  <xsd:schema xmlns:xsd="http://www.w3.org/2001/XMLSchema" xmlns:xs="http://www.w3.org/2001/XMLSchema" xmlns:p="http://schemas.microsoft.com/office/2006/metadata/properties" xmlns:ns2="a26dcefe-25a3-4f9e-93be-c3a7670e44af" xmlns:ns3="a5d70e9a-18dc-480e-b4c5-efbe86e7cdcc" targetNamespace="http://schemas.microsoft.com/office/2006/metadata/properties" ma:root="true" ma:fieldsID="3c5c22a7b3897115d131392c4a7d4b2c" ns2:_="" ns3:_="">
    <xsd:import namespace="a26dcefe-25a3-4f9e-93be-c3a7670e44af"/>
    <xsd:import namespace="a5d70e9a-18dc-480e-b4c5-efbe86e7cd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6dcefe-25a3-4f9e-93be-c3a7670e44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9a84c0e-7c84-4ab2-b13f-ac9038868f2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d70e9a-18dc-480e-b4c5-efbe86e7cdc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ebab3f5-7a7e-4c26-af5c-7305e01d8996}" ma:internalName="TaxCatchAll" ma:showField="CatchAllData" ma:web="a5d70e9a-18dc-480e-b4c5-efbe86e7cd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5d70e9a-18dc-480e-b4c5-efbe86e7cdcc" xsi:nil="true"/>
    <lcf76f155ced4ddcb4097134ff3c332f xmlns="a26dcefe-25a3-4f9e-93be-c3a7670e44a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6DC340-B0BC-4F20-8B5A-E7EDC4007479}">
  <ds:schemaRefs>
    <ds:schemaRef ds:uri="http://schemas.microsoft.com/sharepoint/v3/contenttype/forms"/>
  </ds:schemaRefs>
</ds:datastoreItem>
</file>

<file path=customXml/itemProps2.xml><?xml version="1.0" encoding="utf-8"?>
<ds:datastoreItem xmlns:ds="http://schemas.openxmlformats.org/officeDocument/2006/customXml" ds:itemID="{85E0C75C-BC3C-462E-8A3C-7D61728763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6dcefe-25a3-4f9e-93be-c3a7670e44af"/>
    <ds:schemaRef ds:uri="a5d70e9a-18dc-480e-b4c5-efbe86e7c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363840-C1D5-4BB3-835B-ADDC36BC0151}">
  <ds:schemaRefs>
    <ds:schemaRef ds:uri="a26dcefe-25a3-4f9e-93be-c3a7670e44af"/>
    <ds:schemaRef ds:uri="a5d70e9a-18dc-480e-b4c5-efbe86e7cdc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JTBC Classic Media Fact Sheet</Template>
  <TotalTime>0</TotalTime>
  <Words>638</Words>
  <Application>Microsoft Office PowerPoint</Application>
  <PresentationFormat>Letter Paper (8.5x11 in)</PresentationFormat>
  <Paragraphs>74</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Helvetica Neue Condensed Bold</vt:lpstr>
      <vt:lpstr>Helvetica Now Text</vt:lpstr>
      <vt:lpstr>Helvetica Now Text Medium</vt:lpstr>
      <vt:lpstr>System Font Regular</vt:lpstr>
      <vt:lpstr>Arial</vt:lpstr>
      <vt:lpstr>Calibri</vt:lpstr>
      <vt:lpstr>Helvetica</vt:lpstr>
      <vt:lpstr>Office Theme</vt:lpstr>
      <vt:lpstr>This week on the LPGA Tour:</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on the LPGA TOUR:</dc:title>
  <dc:subject/>
  <dc:creator>Connor Middleton</dc:creator>
  <cp:keywords/>
  <dc:description/>
  <cp:lastModifiedBy>Patrick Wright</cp:lastModifiedBy>
  <cp:revision>3</cp:revision>
  <cp:lastPrinted>2021-09-21T15:33:54Z</cp:lastPrinted>
  <dcterms:created xsi:type="dcterms:W3CDTF">2022-03-28T14:44:19Z</dcterms:created>
  <dcterms:modified xsi:type="dcterms:W3CDTF">2026-08-10T13:39:03Z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0x0101000E3AB2E62ED9AF4D8383AB1FC9D5D640</vt:lpwstr>
  </property>
  <property fmtid="{D5CDD505-2E9C-101B-9397-08002B2CF9AE}" pid="3" name="MediaServiceImageTags">
    <vt:lpwstr/>
  </property>
</Properties>
</file>